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445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24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61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46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70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18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32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46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624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57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87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9FA1-0C81-424A-B21C-90D42CD2FA20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AC3E-50D9-47A3-BCE6-EA81440472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3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12064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uk-UA" altLang="en-US" sz="2400" b="1" dirty="0" smtClean="0">
                <a:solidFill>
                  <a:srgbClr val="0070C0"/>
                </a:solidFill>
              </a:rPr>
              <a:t>Навчальний кабінет «Методики викладання хімії» (</a:t>
            </a:r>
            <a:r>
              <a:rPr lang="uk-UA" altLang="en-US" sz="2400" b="1" dirty="0" err="1" smtClean="0">
                <a:solidFill>
                  <a:srgbClr val="0070C0"/>
                </a:solidFill>
              </a:rPr>
              <a:t>Фершал</a:t>
            </a:r>
            <a:r>
              <a:rPr lang="uk-UA" altLang="en-US" sz="2400" b="1" dirty="0" smtClean="0">
                <a:solidFill>
                  <a:srgbClr val="0070C0"/>
                </a:solidFill>
              </a:rPr>
              <a:t> М.М., ОК8)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" name="0-02-05-f6784cb03a1f289faa1c761880b3cb35871351f57a9e8e6f1bb52062630ad3a7_b0546081d7b9814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7705" y="461665"/>
            <a:ext cx="8309211" cy="62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</cp:revision>
  <dcterms:created xsi:type="dcterms:W3CDTF">2025-03-03T20:46:05Z</dcterms:created>
  <dcterms:modified xsi:type="dcterms:W3CDTF">2025-03-04T13:55:50Z</dcterms:modified>
</cp:coreProperties>
</file>