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62" r:id="rId4"/>
    <p:sldId id="263" r:id="rId5"/>
    <p:sldId id="264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984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uk-UA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7D661-1836-44F7-8FAF-35E8F866ECD3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F71CE-B899-4B2B-848D-9F12F0C901B6}" type="datetimeFigureOut">
              <a:rPr lang="en-US" smtClean="0"/>
              <a:pPr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7606D-E5C4-4C2F-8241-EC2663EF1C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uk-UA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CF1CA-F464-4B29-B867-EAF8A9B936E3}" type="datetime1">
              <a:rPr lang="en-US" smtClean="0"/>
              <a:pPr/>
              <a:t>10/28/2015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6B357-51B9-47D2-A71D-0D06CB03185D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uk-UA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CB827-F132-4DF6-9FB9-4035A4C798EF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A601-7D32-4ED7-AD1A-974B6DDBDCDC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uk-UA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7B41-4A0C-4639-A132-E5C8F99A4BE8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uk-UA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967FD-6084-4075-993E-77EC8038773F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88B47-74BA-4873-ADAE-EB0120124E83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52C1-9A39-494C-9977-BBEFAB872C1F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Чтобы добавить рисунок, перетащите его на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ACE2-EA00-4376-9A66-47ABB8B02CF5}" type="datetime1">
              <a:rPr lang="en-US" smtClean="0"/>
              <a:pPr/>
              <a:t>10/28/2015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DA47DADC-55EA-4839-91C8-5BCC0EC06F5C}" type="datetime1">
              <a:rPr lang="en-US" smtClean="0"/>
              <a:pPr/>
              <a:t>10/28/2015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E8079A4-7AA8-4A4F-87E2-7781EC5097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2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914400" y="899628"/>
            <a:ext cx="7315200" cy="4212022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Tools </a:t>
            </a:r>
            <a:r>
              <a:rPr lang="en-US" sz="5400" b="1" dirty="0" smtClean="0"/>
              <a:t>for promotion </a:t>
            </a:r>
            <a:r>
              <a:rPr lang="en-US" sz="5400" b="1" dirty="0"/>
              <a:t>of local culture and historical </a:t>
            </a:r>
            <a:r>
              <a:rPr lang="en-US" sz="5400" b="1" dirty="0" smtClean="0"/>
              <a:t>heritage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xmlns="" val="2381417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914400" y="642841"/>
            <a:ext cx="7315200" cy="1154097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Organization </a:t>
            </a:r>
            <a:r>
              <a:rPr lang="en-US" b="1" dirty="0"/>
              <a:t>name </a:t>
            </a:r>
            <a:r>
              <a:rPr lang="en-US" b="1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286"/>
            <a:ext cx="6050071" cy="249267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endParaRPr lang="uk-UA" sz="2400" b="1" dirty="0" smtClean="0"/>
          </a:p>
          <a:p>
            <a:pPr marL="45720" indent="0" algn="ctr">
              <a:buNone/>
            </a:pPr>
            <a:endParaRPr lang="uk-UA" sz="2800" b="1" dirty="0" smtClean="0"/>
          </a:p>
          <a:p>
            <a:pPr marL="45720" indent="0" algn="ctr">
              <a:buNone/>
            </a:pPr>
            <a:r>
              <a:rPr lang="en-US" sz="2800" b="1" dirty="0" smtClean="0"/>
              <a:t>LUTSK NATIONAL TECHNICAL UNIVERSITY, LNTU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72833" y="2743201"/>
            <a:ext cx="4171167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18932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826719"/>
            <a:ext cx="7315200" cy="1453018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PERSPECTIVE PROJECT SPONSORS 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914400" y="3546447"/>
            <a:ext cx="7315200" cy="1188391"/>
          </a:xfrm>
        </p:spPr>
        <p:txBody>
          <a:bodyPr>
            <a:normAutofit/>
          </a:bodyPr>
          <a:lstStyle/>
          <a:p>
            <a:r>
              <a:rPr lang="en-US" sz="2800" b="1" dirty="0" err="1"/>
              <a:t>ENI</a:t>
            </a:r>
            <a:r>
              <a:rPr lang="en-US" sz="2800" b="1" dirty="0"/>
              <a:t> </a:t>
            </a:r>
            <a:r>
              <a:rPr lang="en-US" sz="2800" b="1" dirty="0" err="1"/>
              <a:t>CBC</a:t>
            </a:r>
            <a:r>
              <a:rPr lang="en-US" sz="2800" b="1" dirty="0"/>
              <a:t> </a:t>
            </a:r>
            <a:r>
              <a:rPr lang="en-US" sz="2800" b="1" dirty="0" err="1"/>
              <a:t>Programme</a:t>
            </a:r>
            <a:r>
              <a:rPr lang="en-US" sz="2800" b="1" dirty="0"/>
              <a:t> Poland - Belarus - Ukraine </a:t>
            </a:r>
            <a:r>
              <a:rPr lang="en-US" sz="2800" b="1" dirty="0" smtClean="0"/>
              <a:t>2014-2020</a:t>
            </a:r>
            <a:endParaRPr lang="en-US" sz="2800" b="1" dirty="0"/>
          </a:p>
        </p:txBody>
      </p:sp>
      <p:pic>
        <p:nvPicPr>
          <p:cNvPr id="1026" name="Picture 2" descr="http://www.pl-by-ua.eu/images/pbu_header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720" y="2279737"/>
            <a:ext cx="8645395" cy="71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14400" y="473483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The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program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aims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to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Polish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,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Ukrainian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and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Belarusian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border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regions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and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all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non-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profit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institutions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from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these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 </a:t>
            </a:r>
            <a:r>
              <a:rPr lang="uk-UA" dirty="0" err="1">
                <a:solidFill>
                  <a:schemeClr val="bg1">
                    <a:lumMod val="50000"/>
                    <a:lumOff val="50000"/>
                  </a:schemeClr>
                </a:solidFill>
              </a:rPr>
              <a:t>regions</a:t>
            </a:r>
            <a:r>
              <a:rPr lang="uk-UA" dirty="0">
                <a:solidFill>
                  <a:schemeClr val="bg1">
                    <a:lumMod val="50000"/>
                    <a:lumOff val="50000"/>
                  </a:schemeClr>
                </a:solidFill>
              </a:rPr>
              <a:t>.</a:t>
            </a: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5645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3259"/>
            <a:ext cx="7315200" cy="948816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Project Goal</a:t>
            </a:r>
            <a:endParaRPr lang="uk-UA" sz="44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14192" y="1628384"/>
            <a:ext cx="7979078" cy="4680976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sz="3200" dirty="0" err="1"/>
              <a:t>formation</a:t>
            </a:r>
            <a:r>
              <a:rPr lang="uk-UA" sz="3200" dirty="0"/>
              <a:t> </a:t>
            </a:r>
            <a:r>
              <a:rPr lang="uk-UA" sz="3200" dirty="0" err="1"/>
              <a:t>and</a:t>
            </a:r>
            <a:r>
              <a:rPr lang="uk-UA" sz="3200" dirty="0"/>
              <a:t> </a:t>
            </a:r>
            <a:r>
              <a:rPr lang="uk-UA" sz="3200" dirty="0" err="1"/>
              <a:t>implementation</a:t>
            </a:r>
            <a:r>
              <a:rPr lang="uk-UA" sz="3200" dirty="0"/>
              <a:t> </a:t>
            </a:r>
            <a:r>
              <a:rPr lang="uk-UA" sz="3200" dirty="0" err="1"/>
              <a:t>of</a:t>
            </a:r>
            <a:r>
              <a:rPr lang="uk-UA" sz="3200" dirty="0"/>
              <a:t> </a:t>
            </a:r>
            <a:r>
              <a:rPr lang="uk-UA" sz="3200" dirty="0" err="1"/>
              <a:t>tools</a:t>
            </a:r>
            <a:r>
              <a:rPr lang="uk-UA" sz="3200" dirty="0"/>
              <a:t> </a:t>
            </a:r>
            <a:r>
              <a:rPr lang="uk-UA" sz="3200" dirty="0" err="1"/>
              <a:t>for</a:t>
            </a:r>
            <a:r>
              <a:rPr lang="uk-UA" sz="3200" dirty="0"/>
              <a:t> cross-</a:t>
            </a:r>
            <a:r>
              <a:rPr lang="uk-UA" sz="3200" dirty="0" err="1"/>
              <a:t>border</a:t>
            </a:r>
            <a:r>
              <a:rPr lang="uk-UA" sz="3200" dirty="0"/>
              <a:t> </a:t>
            </a:r>
            <a:r>
              <a:rPr lang="uk-UA" sz="3200" dirty="0" err="1"/>
              <a:t>cooperation</a:t>
            </a:r>
            <a:r>
              <a:rPr lang="uk-UA" sz="3200" dirty="0"/>
              <a:t> </a:t>
            </a:r>
            <a:r>
              <a:rPr lang="uk-UA" sz="3200" dirty="0" err="1"/>
              <a:t>on</a:t>
            </a:r>
            <a:r>
              <a:rPr lang="uk-UA" sz="3200" dirty="0"/>
              <a:t> </a:t>
            </a:r>
            <a:r>
              <a:rPr lang="uk-UA" sz="3200" dirty="0" err="1"/>
              <a:t>promotion</a:t>
            </a:r>
            <a:r>
              <a:rPr lang="uk-UA" sz="3200" dirty="0"/>
              <a:t> </a:t>
            </a:r>
            <a:r>
              <a:rPr lang="uk-UA" sz="3200" dirty="0" err="1"/>
              <a:t>of</a:t>
            </a:r>
            <a:r>
              <a:rPr lang="uk-UA" sz="3200" dirty="0"/>
              <a:t> </a:t>
            </a:r>
            <a:r>
              <a:rPr lang="uk-UA" sz="3200" dirty="0" err="1"/>
              <a:t>local</a:t>
            </a:r>
            <a:r>
              <a:rPr lang="uk-UA" sz="3200" dirty="0"/>
              <a:t> </a:t>
            </a:r>
            <a:r>
              <a:rPr lang="uk-UA" sz="3200" dirty="0" err="1"/>
              <a:t>culture</a:t>
            </a:r>
            <a:r>
              <a:rPr lang="uk-UA" sz="3200" dirty="0"/>
              <a:t> </a:t>
            </a:r>
            <a:r>
              <a:rPr lang="uk-UA" sz="3200" dirty="0" err="1"/>
              <a:t>and</a:t>
            </a:r>
            <a:r>
              <a:rPr lang="uk-UA" sz="3200" dirty="0"/>
              <a:t> </a:t>
            </a:r>
            <a:r>
              <a:rPr lang="uk-UA" sz="3200" dirty="0" err="1"/>
              <a:t>historical</a:t>
            </a:r>
            <a:r>
              <a:rPr lang="uk-UA" sz="3200" dirty="0"/>
              <a:t> </a:t>
            </a:r>
            <a:r>
              <a:rPr lang="uk-UA" sz="3200" dirty="0" err="1"/>
              <a:t>heritage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715435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37754"/>
            <a:ext cx="7315200" cy="910386"/>
          </a:xfrm>
        </p:spPr>
        <p:txBody>
          <a:bodyPr/>
          <a:lstStyle/>
          <a:p>
            <a:pPr algn="ctr"/>
            <a:r>
              <a:rPr lang="en-US" dirty="0" smtClean="0"/>
              <a:t>Main tasks: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38411" y="1052187"/>
            <a:ext cx="8079288" cy="5257174"/>
          </a:xfrm>
        </p:spPr>
        <p:txBody>
          <a:bodyPr>
            <a:normAutofit fontScale="92500" lnSpcReduction="10000"/>
          </a:bodyPr>
          <a:lstStyle/>
          <a:p>
            <a:r>
              <a:rPr lang="uk-UA" dirty="0" err="1" smtClean="0"/>
              <a:t>Assessment</a:t>
            </a:r>
            <a:r>
              <a:rPr lang="uk-UA" dirty="0" smtClean="0"/>
              <a:t> </a:t>
            </a:r>
            <a:r>
              <a:rPr lang="uk-UA" dirty="0" err="1"/>
              <a:t>of</a:t>
            </a:r>
            <a:r>
              <a:rPr lang="uk-UA" dirty="0"/>
              <a:t> </a:t>
            </a:r>
            <a:r>
              <a:rPr lang="uk-UA" dirty="0" err="1"/>
              <a:t>history</a:t>
            </a:r>
            <a:r>
              <a:rPr lang="uk-UA" dirty="0"/>
              <a:t>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culture</a:t>
            </a:r>
            <a:r>
              <a:rPr lang="uk-UA" dirty="0"/>
              <a:t> </a:t>
            </a:r>
            <a:r>
              <a:rPr lang="uk-UA" dirty="0" err="1"/>
              <a:t>preservation</a:t>
            </a:r>
            <a:r>
              <a:rPr lang="uk-UA" dirty="0"/>
              <a:t> </a:t>
            </a:r>
            <a:r>
              <a:rPr lang="uk-UA" dirty="0" err="1"/>
              <a:t>in</a:t>
            </a:r>
            <a:r>
              <a:rPr lang="uk-UA" dirty="0"/>
              <a:t> </a:t>
            </a:r>
            <a:r>
              <a:rPr lang="uk-UA" dirty="0" err="1"/>
              <a:t>the</a:t>
            </a:r>
            <a:r>
              <a:rPr lang="uk-UA" dirty="0"/>
              <a:t> </a:t>
            </a:r>
            <a:r>
              <a:rPr lang="uk-UA" dirty="0" err="1"/>
              <a:t>Volyn</a:t>
            </a:r>
            <a:r>
              <a:rPr lang="uk-UA" dirty="0"/>
              <a:t> </a:t>
            </a:r>
            <a:r>
              <a:rPr lang="uk-UA" dirty="0" err="1"/>
              <a:t>region</a:t>
            </a:r>
            <a:r>
              <a:rPr lang="uk-UA" dirty="0"/>
              <a:t>, </a:t>
            </a:r>
            <a:r>
              <a:rPr lang="uk-UA" dirty="0" err="1"/>
              <a:t>Brest</a:t>
            </a:r>
            <a:r>
              <a:rPr lang="uk-UA" dirty="0"/>
              <a:t> </a:t>
            </a:r>
            <a:r>
              <a:rPr lang="uk-UA" dirty="0" err="1"/>
              <a:t>region</a:t>
            </a:r>
            <a:r>
              <a:rPr lang="uk-UA" dirty="0"/>
              <a:t>, </a:t>
            </a:r>
            <a:r>
              <a:rPr lang="uk-UA" dirty="0" err="1"/>
              <a:t>Lomzynski</a:t>
            </a:r>
            <a:r>
              <a:rPr lang="uk-UA" dirty="0"/>
              <a:t>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Bialostockyi</a:t>
            </a:r>
            <a:r>
              <a:rPr lang="uk-UA" dirty="0"/>
              <a:t> </a:t>
            </a:r>
            <a:r>
              <a:rPr lang="uk-UA" dirty="0" err="1"/>
              <a:t>regions</a:t>
            </a:r>
            <a:r>
              <a:rPr lang="uk-UA" dirty="0"/>
              <a:t>;</a:t>
            </a:r>
            <a:endParaRPr lang="ru-RU" dirty="0"/>
          </a:p>
          <a:p>
            <a:r>
              <a:rPr lang="uk-UA" dirty="0" err="1" smtClean="0"/>
              <a:t>Evaluation</a:t>
            </a:r>
            <a:r>
              <a:rPr lang="uk-UA" dirty="0" smtClean="0"/>
              <a:t> </a:t>
            </a:r>
            <a:r>
              <a:rPr lang="uk-UA" dirty="0" err="1"/>
              <a:t>of</a:t>
            </a:r>
            <a:r>
              <a:rPr lang="uk-UA" dirty="0"/>
              <a:t> </a:t>
            </a:r>
            <a:r>
              <a:rPr lang="uk-UA" dirty="0" err="1"/>
              <a:t>the</a:t>
            </a:r>
            <a:r>
              <a:rPr lang="uk-UA" dirty="0"/>
              <a:t> </a:t>
            </a:r>
            <a:r>
              <a:rPr lang="uk-UA" dirty="0" err="1"/>
              <a:t>level</a:t>
            </a:r>
            <a:r>
              <a:rPr lang="uk-UA" dirty="0"/>
              <a:t> </a:t>
            </a:r>
            <a:r>
              <a:rPr lang="uk-UA" dirty="0" err="1"/>
              <a:t>of</a:t>
            </a:r>
            <a:r>
              <a:rPr lang="uk-UA" dirty="0"/>
              <a:t> </a:t>
            </a:r>
            <a:r>
              <a:rPr lang="uk-UA" dirty="0" err="1"/>
              <a:t>traditional</a:t>
            </a:r>
            <a:r>
              <a:rPr lang="uk-UA" dirty="0"/>
              <a:t> </a:t>
            </a:r>
            <a:r>
              <a:rPr lang="uk-UA" dirty="0" err="1"/>
              <a:t>crafts</a:t>
            </a:r>
            <a:r>
              <a:rPr lang="uk-UA" dirty="0"/>
              <a:t>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arts</a:t>
            </a:r>
            <a:r>
              <a:rPr lang="uk-UA" dirty="0"/>
              <a:t> </a:t>
            </a:r>
            <a:r>
              <a:rPr lang="uk-UA" dirty="0" err="1"/>
              <a:t>settlements</a:t>
            </a:r>
            <a:r>
              <a:rPr lang="uk-UA" dirty="0"/>
              <a:t> </a:t>
            </a:r>
            <a:r>
              <a:rPr lang="uk-UA" dirty="0" err="1"/>
              <a:t>development</a:t>
            </a:r>
            <a:r>
              <a:rPr lang="uk-UA" dirty="0"/>
              <a:t> </a:t>
            </a:r>
            <a:r>
              <a:rPr lang="uk-UA" dirty="0" err="1"/>
              <a:t>in</a:t>
            </a:r>
            <a:r>
              <a:rPr lang="uk-UA" dirty="0"/>
              <a:t> </a:t>
            </a:r>
            <a:r>
              <a:rPr lang="uk-UA" dirty="0" err="1"/>
              <a:t>Volyn</a:t>
            </a:r>
            <a:r>
              <a:rPr lang="uk-UA" dirty="0"/>
              <a:t> </a:t>
            </a:r>
            <a:r>
              <a:rPr lang="uk-UA" dirty="0" err="1"/>
              <a:t>region</a:t>
            </a:r>
            <a:r>
              <a:rPr lang="uk-UA" dirty="0"/>
              <a:t>, </a:t>
            </a:r>
            <a:r>
              <a:rPr lang="uk-UA" dirty="0" err="1"/>
              <a:t>Brest</a:t>
            </a:r>
            <a:r>
              <a:rPr lang="uk-UA" dirty="0"/>
              <a:t> </a:t>
            </a:r>
            <a:r>
              <a:rPr lang="uk-UA" dirty="0" err="1"/>
              <a:t>region</a:t>
            </a:r>
            <a:r>
              <a:rPr lang="uk-UA" dirty="0"/>
              <a:t>, </a:t>
            </a:r>
            <a:r>
              <a:rPr lang="uk-UA" dirty="0" err="1"/>
              <a:t>Lomzynski</a:t>
            </a:r>
            <a:r>
              <a:rPr lang="uk-UA" dirty="0"/>
              <a:t>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Bialostockyi</a:t>
            </a:r>
            <a:r>
              <a:rPr lang="uk-UA" dirty="0"/>
              <a:t> </a:t>
            </a:r>
            <a:r>
              <a:rPr lang="uk-UA" dirty="0" err="1"/>
              <a:t>regions</a:t>
            </a:r>
            <a:r>
              <a:rPr lang="uk-UA" dirty="0"/>
              <a:t>;</a:t>
            </a:r>
            <a:endParaRPr lang="ru-RU" dirty="0"/>
          </a:p>
          <a:p>
            <a:r>
              <a:rPr lang="uk-UA" dirty="0" err="1" smtClean="0"/>
              <a:t>Formation</a:t>
            </a:r>
            <a:r>
              <a:rPr lang="uk-UA" dirty="0" smtClean="0"/>
              <a:t> </a:t>
            </a:r>
            <a:r>
              <a:rPr lang="uk-UA" dirty="0" err="1"/>
              <a:t>of</a:t>
            </a:r>
            <a:r>
              <a:rPr lang="uk-UA" dirty="0"/>
              <a:t> </a:t>
            </a:r>
            <a:r>
              <a:rPr lang="uk-UA" dirty="0" err="1"/>
              <a:t>hiking</a:t>
            </a:r>
            <a:r>
              <a:rPr lang="uk-UA" dirty="0"/>
              <a:t> </a:t>
            </a:r>
            <a:r>
              <a:rPr lang="uk-UA" dirty="0" err="1"/>
              <a:t>trails</a:t>
            </a:r>
            <a:r>
              <a:rPr lang="uk-UA" dirty="0"/>
              <a:t>, </a:t>
            </a:r>
            <a:r>
              <a:rPr lang="uk-UA" dirty="0" err="1"/>
              <a:t>educational</a:t>
            </a:r>
            <a:r>
              <a:rPr lang="uk-UA" dirty="0"/>
              <a:t> </a:t>
            </a:r>
            <a:r>
              <a:rPr lang="uk-UA" dirty="0" err="1"/>
              <a:t>paths</a:t>
            </a:r>
            <a:r>
              <a:rPr lang="uk-UA" dirty="0"/>
              <a:t>, </a:t>
            </a:r>
            <a:r>
              <a:rPr lang="uk-UA" dirty="0" err="1"/>
              <a:t>environmental</a:t>
            </a:r>
            <a:r>
              <a:rPr lang="uk-UA" dirty="0"/>
              <a:t> </a:t>
            </a:r>
            <a:r>
              <a:rPr lang="uk-UA" dirty="0" err="1"/>
              <a:t>education</a:t>
            </a:r>
            <a:r>
              <a:rPr lang="uk-UA" dirty="0"/>
              <a:t> </a:t>
            </a:r>
            <a:r>
              <a:rPr lang="uk-UA" dirty="0" err="1"/>
              <a:t>lawns</a:t>
            </a:r>
            <a:r>
              <a:rPr lang="uk-UA" dirty="0"/>
              <a:t>;</a:t>
            </a:r>
            <a:endParaRPr lang="ru-RU" dirty="0"/>
          </a:p>
          <a:p>
            <a:r>
              <a:rPr lang="uk-UA" dirty="0" err="1" smtClean="0"/>
              <a:t>Creating</a:t>
            </a:r>
            <a:r>
              <a:rPr lang="uk-UA" dirty="0" smtClean="0"/>
              <a:t> </a:t>
            </a:r>
            <a:r>
              <a:rPr lang="uk-UA" dirty="0" err="1"/>
              <a:t>conditions</a:t>
            </a:r>
            <a:r>
              <a:rPr lang="uk-UA" dirty="0"/>
              <a:t> </a:t>
            </a:r>
            <a:r>
              <a:rPr lang="uk-UA" dirty="0" err="1"/>
              <a:t>for</a:t>
            </a:r>
            <a:r>
              <a:rPr lang="uk-UA" dirty="0"/>
              <a:t> </a:t>
            </a:r>
            <a:r>
              <a:rPr lang="uk-UA" dirty="0" err="1"/>
              <a:t>the</a:t>
            </a:r>
            <a:r>
              <a:rPr lang="uk-UA" dirty="0"/>
              <a:t> </a:t>
            </a:r>
            <a:r>
              <a:rPr lang="uk-UA" dirty="0" err="1"/>
              <a:t>knowledge</a:t>
            </a:r>
            <a:r>
              <a:rPr lang="uk-UA" dirty="0"/>
              <a:t> </a:t>
            </a:r>
            <a:r>
              <a:rPr lang="uk-UA" dirty="0" err="1"/>
              <a:t>transfer</a:t>
            </a:r>
            <a:r>
              <a:rPr lang="uk-UA" dirty="0"/>
              <a:t>, </a:t>
            </a:r>
            <a:r>
              <a:rPr lang="uk-UA" dirty="0" err="1"/>
              <a:t>scientific</a:t>
            </a:r>
            <a:r>
              <a:rPr lang="uk-UA" dirty="0"/>
              <a:t>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technical</a:t>
            </a:r>
            <a:r>
              <a:rPr lang="uk-UA" dirty="0"/>
              <a:t> </a:t>
            </a:r>
            <a:r>
              <a:rPr lang="uk-UA" dirty="0" err="1"/>
              <a:t>information</a:t>
            </a:r>
            <a:r>
              <a:rPr lang="uk-UA" dirty="0"/>
              <a:t>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experience</a:t>
            </a:r>
            <a:r>
              <a:rPr lang="uk-UA" dirty="0"/>
              <a:t> </a:t>
            </a:r>
            <a:r>
              <a:rPr lang="uk-UA" dirty="0" err="1"/>
              <a:t>in</a:t>
            </a:r>
            <a:r>
              <a:rPr lang="uk-UA" dirty="0"/>
              <a:t> </a:t>
            </a:r>
            <a:r>
              <a:rPr lang="uk-UA" dirty="0" err="1"/>
              <a:t>the</a:t>
            </a:r>
            <a:r>
              <a:rPr lang="uk-UA" dirty="0"/>
              <a:t> </a:t>
            </a:r>
            <a:r>
              <a:rPr lang="uk-UA" dirty="0" err="1"/>
              <a:t>conservation</a:t>
            </a:r>
            <a:r>
              <a:rPr lang="uk-UA" dirty="0"/>
              <a:t> </a:t>
            </a:r>
            <a:r>
              <a:rPr lang="uk-UA" dirty="0" err="1"/>
              <a:t>of</a:t>
            </a:r>
            <a:r>
              <a:rPr lang="uk-UA" dirty="0"/>
              <a:t> </a:t>
            </a:r>
            <a:r>
              <a:rPr lang="uk-UA" dirty="0" err="1"/>
              <a:t>historical</a:t>
            </a:r>
            <a:r>
              <a:rPr lang="uk-UA" dirty="0"/>
              <a:t>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cultural</a:t>
            </a:r>
            <a:r>
              <a:rPr lang="uk-UA" dirty="0"/>
              <a:t> </a:t>
            </a:r>
            <a:r>
              <a:rPr lang="uk-UA" dirty="0" err="1"/>
              <a:t>monuments</a:t>
            </a:r>
            <a:r>
              <a:rPr lang="uk-UA" dirty="0"/>
              <a:t> </a:t>
            </a:r>
            <a:r>
              <a:rPr lang="uk-UA" dirty="0" err="1"/>
              <a:t>in</a:t>
            </a:r>
            <a:r>
              <a:rPr lang="uk-UA" dirty="0"/>
              <a:t> </a:t>
            </a:r>
            <a:r>
              <a:rPr lang="uk-UA" dirty="0" err="1"/>
              <a:t>the</a:t>
            </a:r>
            <a:r>
              <a:rPr lang="uk-UA" dirty="0"/>
              <a:t> </a:t>
            </a:r>
            <a:r>
              <a:rPr lang="uk-UA" dirty="0" err="1"/>
              <a:t>Volyn</a:t>
            </a:r>
            <a:r>
              <a:rPr lang="uk-UA" dirty="0"/>
              <a:t> </a:t>
            </a:r>
            <a:r>
              <a:rPr lang="uk-UA" dirty="0" err="1"/>
              <a:t>region</a:t>
            </a:r>
            <a:r>
              <a:rPr lang="uk-UA" dirty="0"/>
              <a:t>, </a:t>
            </a:r>
            <a:r>
              <a:rPr lang="uk-UA" dirty="0" err="1"/>
              <a:t>Brest</a:t>
            </a:r>
            <a:r>
              <a:rPr lang="uk-UA" dirty="0"/>
              <a:t> </a:t>
            </a:r>
            <a:r>
              <a:rPr lang="uk-UA" dirty="0" err="1"/>
              <a:t>region</a:t>
            </a:r>
            <a:r>
              <a:rPr lang="uk-UA" dirty="0"/>
              <a:t>, </a:t>
            </a:r>
            <a:r>
              <a:rPr lang="uk-UA" dirty="0" err="1"/>
              <a:t>Lomzynski</a:t>
            </a:r>
            <a:r>
              <a:rPr lang="uk-UA" dirty="0"/>
              <a:t>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Bialostockyi</a:t>
            </a:r>
            <a:r>
              <a:rPr lang="uk-UA" dirty="0"/>
              <a:t> </a:t>
            </a:r>
            <a:r>
              <a:rPr lang="uk-UA" dirty="0" err="1"/>
              <a:t>regions</a:t>
            </a:r>
            <a:r>
              <a:rPr lang="uk-UA" dirty="0"/>
              <a:t>;</a:t>
            </a:r>
            <a:endParaRPr lang="ru-RU" dirty="0"/>
          </a:p>
          <a:p>
            <a:r>
              <a:rPr lang="uk-UA" dirty="0" err="1" smtClean="0"/>
              <a:t>Joint</a:t>
            </a:r>
            <a:r>
              <a:rPr lang="uk-UA" dirty="0" smtClean="0"/>
              <a:t> </a:t>
            </a:r>
            <a:r>
              <a:rPr lang="uk-UA" dirty="0" err="1"/>
              <a:t>training</a:t>
            </a:r>
            <a:r>
              <a:rPr lang="uk-UA" dirty="0"/>
              <a:t>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exchange</a:t>
            </a:r>
            <a:r>
              <a:rPr lang="uk-UA" dirty="0"/>
              <a:t> </a:t>
            </a:r>
            <a:r>
              <a:rPr lang="uk-UA" dirty="0" err="1"/>
              <a:t>of</a:t>
            </a:r>
            <a:r>
              <a:rPr lang="uk-UA" dirty="0"/>
              <a:t> </a:t>
            </a:r>
            <a:r>
              <a:rPr lang="uk-UA" dirty="0" err="1"/>
              <a:t>experts</a:t>
            </a:r>
            <a:r>
              <a:rPr lang="uk-UA" dirty="0"/>
              <a:t> </a:t>
            </a:r>
            <a:r>
              <a:rPr lang="uk-UA" dirty="0" err="1"/>
              <a:t>aimed</a:t>
            </a:r>
            <a:r>
              <a:rPr lang="uk-UA" dirty="0"/>
              <a:t> </a:t>
            </a:r>
            <a:r>
              <a:rPr lang="uk-UA" dirty="0" err="1"/>
              <a:t>to</a:t>
            </a:r>
            <a:r>
              <a:rPr lang="uk-UA" dirty="0"/>
              <a:t> </a:t>
            </a:r>
            <a:r>
              <a:rPr lang="uk-UA" dirty="0" err="1"/>
              <a:t>improve</a:t>
            </a:r>
            <a:r>
              <a:rPr lang="uk-UA" dirty="0"/>
              <a:t> </a:t>
            </a:r>
            <a:r>
              <a:rPr lang="uk-UA" dirty="0" err="1"/>
              <a:t>the</a:t>
            </a:r>
            <a:r>
              <a:rPr lang="uk-UA" dirty="0"/>
              <a:t> </a:t>
            </a:r>
            <a:r>
              <a:rPr lang="uk-UA" dirty="0" err="1"/>
              <a:t>management</a:t>
            </a:r>
            <a:r>
              <a:rPr lang="uk-UA" dirty="0"/>
              <a:t> </a:t>
            </a:r>
            <a:r>
              <a:rPr lang="uk-UA" dirty="0" err="1"/>
              <a:t>of</a:t>
            </a:r>
            <a:r>
              <a:rPr lang="uk-UA" dirty="0"/>
              <a:t> </a:t>
            </a:r>
            <a:r>
              <a:rPr lang="uk-UA" dirty="0" err="1"/>
              <a:t>cultural</a:t>
            </a:r>
            <a:r>
              <a:rPr lang="uk-UA" dirty="0"/>
              <a:t> </a:t>
            </a:r>
            <a:r>
              <a:rPr lang="uk-UA" dirty="0" err="1"/>
              <a:t>and</a:t>
            </a:r>
            <a:r>
              <a:rPr lang="uk-UA" dirty="0"/>
              <a:t> </a:t>
            </a:r>
            <a:r>
              <a:rPr lang="uk-UA" dirty="0" err="1"/>
              <a:t>historical</a:t>
            </a:r>
            <a:r>
              <a:rPr lang="uk-UA" dirty="0"/>
              <a:t> </a:t>
            </a:r>
            <a:r>
              <a:rPr lang="uk-UA" dirty="0" err="1"/>
              <a:t>heritage</a:t>
            </a:r>
            <a:r>
              <a:rPr lang="uk-UA" dirty="0"/>
              <a:t> </a:t>
            </a:r>
            <a:r>
              <a:rPr lang="uk-UA" dirty="0" err="1"/>
              <a:t>of</a:t>
            </a:r>
            <a:r>
              <a:rPr lang="uk-UA" dirty="0"/>
              <a:t> </a:t>
            </a:r>
            <a:r>
              <a:rPr lang="uk-UA" dirty="0" err="1"/>
              <a:t>border</a:t>
            </a:r>
            <a:r>
              <a:rPr lang="uk-UA" dirty="0"/>
              <a:t> </a:t>
            </a:r>
            <a:r>
              <a:rPr lang="uk-UA" dirty="0" err="1"/>
              <a:t>regions</a:t>
            </a:r>
            <a:r>
              <a:rPr lang="uk-UA" dirty="0"/>
              <a:t> </a:t>
            </a:r>
            <a:r>
              <a:rPr lang="uk-UA" dirty="0" err="1"/>
              <a:t>through</a:t>
            </a:r>
            <a:r>
              <a:rPr lang="uk-UA" dirty="0"/>
              <a:t> </a:t>
            </a:r>
            <a:r>
              <a:rPr lang="uk-UA" dirty="0" err="1"/>
              <a:t>participation</a:t>
            </a:r>
            <a:r>
              <a:rPr lang="uk-UA" dirty="0"/>
              <a:t> </a:t>
            </a:r>
            <a:r>
              <a:rPr lang="uk-UA" dirty="0" err="1"/>
              <a:t>in</a:t>
            </a:r>
            <a:r>
              <a:rPr lang="uk-UA" dirty="0"/>
              <a:t> </a:t>
            </a:r>
            <a:r>
              <a:rPr lang="uk-UA" dirty="0" err="1"/>
              <a:t>conferences</a:t>
            </a:r>
            <a:r>
              <a:rPr lang="uk-UA" dirty="0"/>
              <a:t>, </a:t>
            </a:r>
            <a:r>
              <a:rPr lang="uk-UA" dirty="0" err="1"/>
              <a:t>round</a:t>
            </a:r>
            <a:r>
              <a:rPr lang="uk-UA" dirty="0"/>
              <a:t> </a:t>
            </a:r>
            <a:r>
              <a:rPr lang="uk-UA" dirty="0" err="1"/>
              <a:t>tables</a:t>
            </a:r>
            <a:r>
              <a:rPr lang="uk-UA" dirty="0"/>
              <a:t>, co-</a:t>
            </a:r>
            <a:r>
              <a:rPr lang="uk-UA" dirty="0" err="1"/>
              <a:t>working</a:t>
            </a:r>
            <a:r>
              <a:rPr lang="uk-UA" dirty="0"/>
              <a:t>, </a:t>
            </a:r>
            <a:r>
              <a:rPr lang="uk-UA" dirty="0" err="1"/>
              <a:t>webinars</a:t>
            </a:r>
            <a:r>
              <a:rPr lang="uk-UA" dirty="0"/>
              <a:t>;</a:t>
            </a:r>
            <a:endParaRPr lang="ru-RU" dirty="0"/>
          </a:p>
          <a:p>
            <a:r>
              <a:rPr lang="uk-UA" dirty="0" err="1" smtClean="0"/>
              <a:t>Formation</a:t>
            </a:r>
            <a:r>
              <a:rPr lang="uk-UA" dirty="0" smtClean="0"/>
              <a:t> </a:t>
            </a:r>
            <a:r>
              <a:rPr lang="uk-UA" dirty="0" err="1"/>
              <a:t>of</a:t>
            </a:r>
            <a:r>
              <a:rPr lang="uk-UA" dirty="0"/>
              <a:t> </a:t>
            </a:r>
            <a:r>
              <a:rPr lang="uk-UA" dirty="0" err="1"/>
              <a:t>objects</a:t>
            </a:r>
            <a:r>
              <a:rPr lang="uk-UA" dirty="0"/>
              <a:t> </a:t>
            </a:r>
            <a:r>
              <a:rPr lang="uk-UA" dirty="0" err="1"/>
              <a:t>related</a:t>
            </a:r>
            <a:r>
              <a:rPr lang="uk-UA" dirty="0"/>
              <a:t> </a:t>
            </a:r>
            <a:r>
              <a:rPr lang="uk-UA" dirty="0" err="1"/>
              <a:t>to</a:t>
            </a:r>
            <a:r>
              <a:rPr lang="uk-UA" dirty="0"/>
              <a:t> </a:t>
            </a:r>
            <a:r>
              <a:rPr lang="uk-UA" dirty="0" err="1"/>
              <a:t>the</a:t>
            </a:r>
            <a:r>
              <a:rPr lang="uk-UA" dirty="0"/>
              <a:t> </a:t>
            </a:r>
            <a:r>
              <a:rPr lang="uk-UA" dirty="0" err="1"/>
              <a:t>tourism</a:t>
            </a:r>
            <a:r>
              <a:rPr lang="uk-UA" dirty="0"/>
              <a:t> </a:t>
            </a:r>
            <a:r>
              <a:rPr lang="uk-UA" dirty="0" err="1"/>
              <a:t>infrastructure</a:t>
            </a:r>
            <a:r>
              <a:rPr lang="uk-UA" dirty="0"/>
              <a:t>: </a:t>
            </a:r>
            <a:r>
              <a:rPr lang="uk-UA" dirty="0" err="1"/>
              <a:t>sites</a:t>
            </a:r>
            <a:r>
              <a:rPr lang="uk-UA" dirty="0"/>
              <a:t>, </a:t>
            </a:r>
            <a:r>
              <a:rPr lang="uk-UA" dirty="0" err="1"/>
              <a:t>instructional</a:t>
            </a:r>
            <a:r>
              <a:rPr lang="uk-UA" dirty="0"/>
              <a:t> </a:t>
            </a:r>
            <a:r>
              <a:rPr lang="uk-UA" dirty="0" err="1"/>
              <a:t>videos</a:t>
            </a:r>
            <a:r>
              <a:rPr lang="uk-UA" dirty="0"/>
              <a:t> </a:t>
            </a:r>
            <a:r>
              <a:rPr lang="uk-UA" dirty="0" err="1"/>
              <a:t>with</a:t>
            </a:r>
            <a:r>
              <a:rPr lang="uk-UA" dirty="0"/>
              <a:t> </a:t>
            </a:r>
            <a:r>
              <a:rPr lang="uk-UA" dirty="0" err="1"/>
              <a:t>excursions</a:t>
            </a:r>
            <a:r>
              <a:rPr lang="uk-UA" dirty="0"/>
              <a:t> </a:t>
            </a:r>
            <a:r>
              <a:rPr lang="uk-UA" dirty="0" err="1"/>
              <a:t>to</a:t>
            </a:r>
            <a:r>
              <a:rPr lang="uk-UA" dirty="0"/>
              <a:t> </a:t>
            </a:r>
            <a:r>
              <a:rPr lang="uk-UA" dirty="0" err="1"/>
              <a:t>historical</a:t>
            </a:r>
            <a:r>
              <a:rPr lang="uk-UA" dirty="0"/>
              <a:t> </a:t>
            </a:r>
            <a:r>
              <a:rPr lang="uk-UA" dirty="0" err="1"/>
              <a:t>places</a:t>
            </a:r>
            <a:r>
              <a:rPr lang="uk-UA" dirty="0"/>
              <a:t>, </a:t>
            </a:r>
            <a:r>
              <a:rPr lang="uk-UA" dirty="0" err="1"/>
              <a:t>hiking</a:t>
            </a:r>
            <a:r>
              <a:rPr lang="uk-UA" dirty="0"/>
              <a:t> </a:t>
            </a:r>
            <a:r>
              <a:rPr lang="uk-UA" dirty="0" err="1"/>
              <a:t>trails</a:t>
            </a:r>
            <a:r>
              <a:rPr lang="uk-UA" dirty="0"/>
              <a:t>, </a:t>
            </a:r>
            <a:r>
              <a:rPr lang="uk-UA" dirty="0" err="1"/>
              <a:t>bicycle</a:t>
            </a:r>
            <a:r>
              <a:rPr lang="uk-UA" dirty="0"/>
              <a:t> </a:t>
            </a:r>
            <a:r>
              <a:rPr lang="uk-UA" dirty="0" err="1"/>
              <a:t>racks</a:t>
            </a:r>
            <a:r>
              <a:rPr lang="uk-UA" dirty="0"/>
              <a:t>, </a:t>
            </a:r>
            <a:r>
              <a:rPr lang="uk-UA" dirty="0" err="1"/>
              <a:t>tourist</a:t>
            </a:r>
            <a:r>
              <a:rPr lang="uk-UA" dirty="0"/>
              <a:t> </a:t>
            </a:r>
            <a:r>
              <a:rPr lang="uk-UA" dirty="0" err="1" smtClean="0"/>
              <a:t>signs</a:t>
            </a:r>
            <a:r>
              <a:rPr lang="en-US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3426008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51353" y="964504"/>
            <a:ext cx="8141917" cy="4147145"/>
          </a:xfrm>
        </p:spPr>
        <p:txBody>
          <a:bodyPr>
            <a:normAutofit/>
          </a:bodyPr>
          <a:lstStyle/>
          <a:p>
            <a:r>
              <a:rPr lang="en-US" dirty="0" smtClean="0"/>
              <a:t>Thank you for 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/>
              <a:t>			your attention!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Welcome to collaboration!</a:t>
            </a:r>
            <a:br>
              <a:rPr lang="en-US" dirty="0" smtClean="0"/>
            </a:br>
            <a:endParaRPr lang="uk-UA" dirty="0"/>
          </a:p>
        </p:txBody>
      </p:sp>
      <p:sp>
        <p:nvSpPr>
          <p:cNvPr id="5" name="Підзаголовок 4"/>
          <p:cNvSpPr>
            <a:spLocks noGrp="1"/>
          </p:cNvSpPr>
          <p:nvPr>
            <p:ph type="subTitle" idx="1"/>
          </p:nvPr>
        </p:nvSpPr>
        <p:spPr>
          <a:xfrm>
            <a:off x="651353" y="5166530"/>
            <a:ext cx="8229600" cy="1144632"/>
          </a:xfrm>
        </p:spPr>
        <p:txBody>
          <a:bodyPr/>
          <a:lstStyle/>
          <a:p>
            <a:r>
              <a:rPr lang="en-US" dirty="0" err="1" smtClean="0"/>
              <a:t>Valentyna</a:t>
            </a:r>
            <a:r>
              <a:rPr lang="en-US" dirty="0" smtClean="0"/>
              <a:t> </a:t>
            </a:r>
            <a:r>
              <a:rPr lang="en-US" dirty="0" err="1" smtClean="0"/>
              <a:t>Halushchak</a:t>
            </a:r>
            <a:r>
              <a:rPr lang="en-US" dirty="0" smtClean="0"/>
              <a:t> – vice-rector for International 		Relations Lutsk National Technical University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3970974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Перспектива.thmx</Template>
  <TotalTime>830</TotalTime>
  <Words>225</Words>
  <Application>Microsoft Office PowerPoint</Application>
  <PresentationFormat>Экран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Перспектива</vt:lpstr>
      <vt:lpstr>Tools for promotion of local culture and historical heritage</vt:lpstr>
      <vt:lpstr>Organization name   </vt:lpstr>
      <vt:lpstr>PERSPECTIVE PROJECT SPONSORS </vt:lpstr>
      <vt:lpstr>Project Goal</vt:lpstr>
      <vt:lpstr>Main tasks:</vt:lpstr>
      <vt:lpstr>Thank you for      your attention!  Welcome to collaboration!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Pedagogical development of university staff: implementation of modern teaching and learning practices in engineering education</dc:title>
  <dc:creator>mac</dc:creator>
  <cp:lastModifiedBy>VDutova</cp:lastModifiedBy>
  <cp:revision>28</cp:revision>
  <dcterms:created xsi:type="dcterms:W3CDTF">2015-10-13T09:30:15Z</dcterms:created>
  <dcterms:modified xsi:type="dcterms:W3CDTF">2015-10-28T13:55:22Z</dcterms:modified>
</cp:coreProperties>
</file>