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206"/>
    <p:restoredTop sz="94675"/>
  </p:normalViewPr>
  <p:slideViewPr>
    <p:cSldViewPr snapToGrid="0" snapToObjects="1">
      <p:cViewPr>
        <p:scale>
          <a:sx n="125" d="100"/>
          <a:sy n="125" d="100"/>
        </p:scale>
        <p:origin x="-534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41EA47-D924-E24C-BACD-76826496F4FA}" type="datetimeFigureOut">
              <a:rPr lang="en-US" smtClean="0"/>
              <a:t>6/27/2017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76621-A2FB-4B4F-B5A2-A2C59971A5C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5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D7C4-1E96-1640-912F-DB6F4AF41EB1}" type="datetimeFigureOut">
              <a:rPr lang="en-US" smtClean="0"/>
              <a:t>6/27/2017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7D77-901A-3642-843D-2FAAB87BAC8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356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D7C4-1E96-1640-912F-DB6F4AF41EB1}" type="datetimeFigureOut">
              <a:rPr lang="en-US" smtClean="0"/>
              <a:t>6/27/2017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7D77-901A-3642-843D-2FAAB87BAC8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471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D7C4-1E96-1640-912F-DB6F4AF41EB1}" type="datetimeFigureOut">
              <a:rPr lang="en-US" smtClean="0"/>
              <a:t>6/27/2017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7D77-901A-3642-843D-2FAAB87BAC8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294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D7C4-1E96-1640-912F-DB6F4AF41EB1}" type="datetimeFigureOut">
              <a:rPr lang="en-US" smtClean="0"/>
              <a:t>6/27/2017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7D77-901A-3642-843D-2FAAB87BAC8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320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D7C4-1E96-1640-912F-DB6F4AF41EB1}" type="datetimeFigureOut">
              <a:rPr lang="en-US" smtClean="0"/>
              <a:t>6/27/2017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7D77-901A-3642-843D-2FAAB87BAC8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02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D7C4-1E96-1640-912F-DB6F4AF41EB1}" type="datetimeFigureOut">
              <a:rPr lang="en-US" smtClean="0"/>
              <a:t>6/27/2017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7D77-901A-3642-843D-2FAAB87BAC8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696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D7C4-1E96-1640-912F-DB6F4AF41EB1}" type="datetimeFigureOut">
              <a:rPr lang="en-US" smtClean="0"/>
              <a:t>6/27/2017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7D77-901A-3642-843D-2FAAB87BAC8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987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D7C4-1E96-1640-912F-DB6F4AF41EB1}" type="datetimeFigureOut">
              <a:rPr lang="en-US" smtClean="0"/>
              <a:t>6/27/2017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7D77-901A-3642-843D-2FAAB87BAC8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910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D7C4-1E96-1640-912F-DB6F4AF41EB1}" type="datetimeFigureOut">
              <a:rPr lang="en-US" smtClean="0"/>
              <a:t>6/27/2017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7D77-901A-3642-843D-2FAAB87BAC8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381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D7C4-1E96-1640-912F-DB6F4AF41EB1}" type="datetimeFigureOut">
              <a:rPr lang="en-US" smtClean="0"/>
              <a:t>6/27/2017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7D77-901A-3642-843D-2FAAB87BAC8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32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D7C4-1E96-1640-912F-DB6F4AF41EB1}" type="datetimeFigureOut">
              <a:rPr lang="en-US" smtClean="0"/>
              <a:t>6/27/2017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7D77-901A-3642-843D-2FAAB87BAC8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35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8D7C4-1E96-1640-912F-DB6F4AF41EB1}" type="datetimeFigureOut">
              <a:rPr lang="en-US" smtClean="0"/>
              <a:t>6/27/2017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E7D77-901A-3642-843D-2FAAB87BAC8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20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z.osvitavsim.org.ua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687" y="830066"/>
            <a:ext cx="1952625" cy="533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352828"/>
            <a:ext cx="12192000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b="1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Оксана </a:t>
            </a:r>
            <a:r>
              <a:rPr lang="ru-RU" sz="3500" b="1" baseline="30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Бєлік</a:t>
            </a:r>
            <a:r>
              <a:rPr lang="ru-RU" sz="3500" b="1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директор ДП «</a:t>
            </a:r>
            <a:r>
              <a:rPr lang="ru-RU" sz="3500" b="1" baseline="30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Інфоресурс</a:t>
            </a:r>
            <a:r>
              <a:rPr lang="ru-RU" sz="3500" b="1" baseline="30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3500" b="1" baseline="30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008078"/>
            <a:ext cx="12191999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aseline="30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Червень, 2017</a:t>
            </a:r>
            <a:endParaRPr lang="ru-RU" sz="2500" baseline="30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" y="3172996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b="1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ЕЛЕКТРОННИЙ КАБІНЕТ</a:t>
            </a:r>
          </a:p>
          <a:p>
            <a:pPr algn="ctr"/>
            <a:r>
              <a:rPr lang="uk-UA" sz="7200" b="1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ВСТУПНИКА -</a:t>
            </a:r>
            <a:r>
              <a:rPr lang="ru-RU" sz="7200" b="1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2017</a:t>
            </a:r>
            <a:endParaRPr lang="ru-RU" sz="7200" b="1" baseline="30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642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7051" y="410957"/>
            <a:ext cx="7181636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ВСТУПНА КАМПАНІЯ</a:t>
            </a:r>
            <a:br>
              <a:rPr lang="ru-RU" sz="2200" baseline="30000" smtClean="0">
                <a:latin typeface="Arial" pitchFamily="34" charset="0"/>
                <a:cs typeface="Arial" pitchFamily="34" charset="0"/>
              </a:rPr>
            </a:br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2017</a:t>
            </a:r>
            <a:endParaRPr lang="ru-RU" sz="2200" baseline="30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07392" y="456562"/>
            <a:ext cx="618163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F5CA7544-C090-406A-AFC4-FC0377509A79}" type="slidenum">
              <a:rPr lang="ru-RU" sz="2500" baseline="30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</a:t>
            </a:fld>
            <a:endParaRPr lang="ru-RU" sz="2500" baseline="30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2250" y="1312157"/>
            <a:ext cx="11395409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Завантаження ДОДАТКА до АТЕСТАТА </a:t>
            </a:r>
            <a:br>
              <a:rPr lang="ru-RU" altLang="uk-UA" sz="3500" b="1" baseline="30000" noProof="1">
                <a:latin typeface="Arial" pitchFamily="34" charset="0"/>
                <a:cs typeface="Arial" pitchFamily="34" charset="0"/>
              </a:rPr>
            </a:br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про повну загальну середню освіту вступника</a:t>
            </a:r>
            <a:endParaRPr lang="ru-RU" sz="3500" b="1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868" y="2042890"/>
            <a:ext cx="8688772" cy="3196222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33868" y="5147181"/>
            <a:ext cx="9144000" cy="1583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lnSpc>
                <a:spcPct val="130000"/>
              </a:lnSpc>
            </a:pPr>
            <a:r>
              <a:rPr lang="ru-RU" altLang="uk-UA" sz="2000" b="1" baseline="30000" noProof="1">
                <a:latin typeface="Arial" pitchFamily="34" charset="0"/>
                <a:ea typeface="+mn-ea"/>
                <a:cs typeface="Arial" pitchFamily="34" charset="0"/>
              </a:rPr>
              <a:t>Примітки:</a:t>
            </a:r>
          </a:p>
          <a:p>
            <a:pPr marL="285750" indent="-285750" algn="l" eaLnBrk="1" hangingPunct="1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ru-RU" altLang="uk-UA" sz="2000" b="1" baseline="30000" noProof="1">
                <a:latin typeface="Arial" pitchFamily="34" charset="0"/>
                <a:ea typeface="+mn-ea"/>
                <a:cs typeface="Arial" pitchFamily="34" charset="0"/>
              </a:rPr>
              <a:t>Файл завантажується у форматі </a:t>
            </a:r>
            <a:r>
              <a:rPr lang="en-US" altLang="uk-UA" sz="2000" b="1" baseline="30000" noProof="1">
                <a:latin typeface="Arial" pitchFamily="34" charset="0"/>
                <a:ea typeface="+mn-ea"/>
                <a:cs typeface="Arial" pitchFamily="34" charset="0"/>
              </a:rPr>
              <a:t>JPG (JPEG)</a:t>
            </a:r>
            <a:r>
              <a:rPr lang="ru-RU" altLang="uk-UA" sz="2000" b="1" baseline="30000" noProof="1"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lang="uk-UA" altLang="uk-UA" sz="2000" b="1" baseline="30000" noProof="1">
                <a:latin typeface="Arial" pitchFamily="34" charset="0"/>
                <a:ea typeface="+mn-ea"/>
                <a:cs typeface="Arial" pitchFamily="34" charset="0"/>
              </a:rPr>
              <a:t>м</a:t>
            </a:r>
            <a:r>
              <a:rPr lang="ru-RU" altLang="uk-UA" sz="2000" b="1" baseline="30000" noProof="1">
                <a:latin typeface="Arial" pitchFamily="34" charset="0"/>
                <a:ea typeface="+mn-ea"/>
                <a:cs typeface="Arial" pitchFamily="34" charset="0"/>
              </a:rPr>
              <a:t>аксимальний розмір файлу - 1 Мб </a:t>
            </a:r>
          </a:p>
          <a:p>
            <a:pPr marL="285750" indent="-285750" algn="l" eaLnBrk="1" hangingPunct="1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ru-RU" altLang="uk-UA" sz="2000" b="1" baseline="30000" noProof="1">
                <a:latin typeface="Arial" pitchFamily="34" charset="0"/>
                <a:ea typeface="+mn-ea"/>
                <a:cs typeface="Arial" pitchFamily="34" charset="0"/>
              </a:rPr>
              <a:t>Документи вважаються підтвердженими після реєстрації у ВНЗ першої заяви, поданої вступником (остаточна перевірка – при поданні до ВНЗ оригіналів)</a:t>
            </a:r>
            <a:endParaRPr lang="uk-UA" altLang="uk-UA" sz="2000" b="1" baseline="30000" noProof="1"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42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7051" y="410957"/>
            <a:ext cx="7181636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ВСТУПНА КАМПАНІЯ</a:t>
            </a:r>
            <a:br>
              <a:rPr lang="ru-RU" sz="2200" baseline="30000" smtClean="0">
                <a:latin typeface="Arial" pitchFamily="34" charset="0"/>
                <a:cs typeface="Arial" pitchFamily="34" charset="0"/>
              </a:rPr>
            </a:br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2017</a:t>
            </a:r>
            <a:endParaRPr lang="ru-RU" sz="2200" baseline="30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07392" y="456562"/>
            <a:ext cx="618163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F5CA7544-C090-406A-AFC4-FC0377509A79}" type="slidenum">
              <a:rPr lang="ru-RU" sz="2500" baseline="30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</a:t>
            </a:fld>
            <a:endParaRPr lang="ru-RU" sz="2500" baseline="30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2250" y="1312157"/>
            <a:ext cx="11372549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Перегляд КОНКУРСНИХ ПРОПОЗИЦІЙ </a:t>
            </a:r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та </a:t>
            </a:r>
            <a:endParaRPr lang="ru-RU" altLang="uk-UA" sz="3500" b="1" baseline="30000" noProof="1" smtClean="0">
              <a:latin typeface="Arial" pitchFamily="34" charset="0"/>
              <a:cs typeface="Arial" pitchFamily="34" charset="0"/>
            </a:endParaRPr>
          </a:p>
          <a:p>
            <a:r>
              <a:rPr lang="ru-RU" altLang="uk-UA" sz="3500" b="1" baseline="30000" noProof="1" smtClean="0">
                <a:latin typeface="Arial" pitchFamily="34" charset="0"/>
                <a:cs typeface="Arial" pitchFamily="34" charset="0"/>
              </a:rPr>
              <a:t>подання </a:t>
            </a:r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вступником </a:t>
            </a:r>
            <a:r>
              <a:rPr lang="ru-RU" altLang="uk-UA" sz="3500" b="1" baseline="30000" noProof="1" smtClean="0">
                <a:latin typeface="Arial" pitchFamily="34" charset="0"/>
                <a:cs typeface="Arial" pitchFamily="34" charset="0"/>
              </a:rPr>
              <a:t>ЗАЯВ </a:t>
            </a:r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( з 12.07.2017 )</a:t>
            </a:r>
            <a:endParaRPr lang="ru-RU" sz="3500" b="1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3670" y="2122635"/>
            <a:ext cx="7159541" cy="430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24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7051" y="410957"/>
            <a:ext cx="7181636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ВСТУПНА КАМПАНІЯ</a:t>
            </a:r>
            <a:br>
              <a:rPr lang="ru-RU" sz="2200" baseline="30000" smtClean="0">
                <a:latin typeface="Arial" pitchFamily="34" charset="0"/>
                <a:cs typeface="Arial" pitchFamily="34" charset="0"/>
              </a:rPr>
            </a:br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2017</a:t>
            </a:r>
            <a:endParaRPr lang="ru-RU" sz="2200" baseline="30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07392" y="456562"/>
            <a:ext cx="618163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F5CA7544-C090-406A-AFC4-FC0377509A79}" type="slidenum">
              <a:rPr lang="ru-RU" sz="2500" baseline="30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</a:t>
            </a:fld>
            <a:endParaRPr lang="ru-RU" sz="2500" baseline="30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2251" y="1312157"/>
            <a:ext cx="7181636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ПІДТРИМКА електронного кабінету вступника </a:t>
            </a:r>
            <a:endParaRPr lang="ru-RU" sz="3500" b="1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248" y="1694980"/>
            <a:ext cx="7840169" cy="447737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227820" y="2484120"/>
            <a:ext cx="2857499" cy="262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algn="l" eaLnBrk="1" hangingPunct="1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ru-RU" altLang="uk-UA" sz="1400" i="1" noProof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консультаційний телефон: </a:t>
            </a:r>
            <a:r>
              <a:rPr lang="ru-RU" altLang="uk-UA" sz="1400" i="1" noProof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(044) 239-86-18</a:t>
            </a:r>
          </a:p>
          <a:p>
            <a:pPr marL="342900" indent="-342900" algn="l" eaLnBrk="1" hangingPunct="1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uk-UA" altLang="uk-UA" sz="1400" i="1" noProof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е</a:t>
            </a:r>
            <a:r>
              <a:rPr lang="ru-RU" altLang="uk-UA" sz="1400" i="1" noProof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лектронна пошта: </a:t>
            </a:r>
            <a:r>
              <a:rPr lang="en-US" altLang="uk-UA" sz="1400" i="1" noProof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ez@inforesurs.gov.ua</a:t>
            </a:r>
            <a:endParaRPr lang="uk-UA" altLang="uk-UA" sz="1400" i="1" noProof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marL="342900" indent="-342900" algn="l" eaLnBrk="1" hangingPunct="1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uk-UA" altLang="uk-UA" sz="1400" i="1" noProof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на сайті - Інструкція</a:t>
            </a:r>
            <a:r>
              <a:rPr lang="uk-UA" altLang="uk-UA" sz="1400" i="1" noProof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uk-UA" altLang="uk-UA" sz="1400" i="1" noProof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запитання-відповіді тощо</a:t>
            </a:r>
            <a:endParaRPr lang="uk-UA" altLang="uk-UA" sz="2400" i="1" noProof="1" smtClean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077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7051" y="410957"/>
            <a:ext cx="7181636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ВСТУПНА КАМПАНІЯ</a:t>
            </a:r>
            <a:br>
              <a:rPr lang="ru-RU" sz="2200" baseline="30000" smtClean="0">
                <a:latin typeface="Arial" pitchFamily="34" charset="0"/>
                <a:cs typeface="Arial" pitchFamily="34" charset="0"/>
              </a:rPr>
            </a:br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2017</a:t>
            </a:r>
            <a:endParaRPr lang="ru-RU" sz="2200" baseline="30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07392" y="456562"/>
            <a:ext cx="618163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F5CA7544-C090-406A-AFC4-FC0377509A79}" type="slidenum">
              <a:rPr lang="ru-RU" sz="2500" baseline="30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fld>
            <a:endParaRPr lang="ru-RU" sz="2500" baseline="30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2250" y="1312157"/>
            <a:ext cx="11357309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Система подання заяв в електронній формі </a:t>
            </a:r>
            <a:br>
              <a:rPr lang="ru-RU" altLang="uk-UA" sz="3500" b="1" baseline="30000" noProof="1">
                <a:latin typeface="Arial" pitchFamily="34" charset="0"/>
                <a:cs typeface="Arial" pitchFamily="34" charset="0"/>
              </a:rPr>
            </a:br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( за адресою </a:t>
            </a:r>
            <a:r>
              <a:rPr lang="ru-RU" altLang="uk-UA" sz="3500" b="1" baseline="30000" noProof="1">
                <a:latin typeface="Arial" pitchFamily="34" charset="0"/>
                <a:cs typeface="Arial" pitchFamily="34" charset="0"/>
                <a:hlinkClick r:id="rId3"/>
              </a:rPr>
              <a:t>http://ez.osvitavsim.org.ua</a:t>
            </a:r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 )</a:t>
            </a:r>
            <a:endParaRPr lang="ru-RU" sz="3500" b="1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551" y="2195931"/>
            <a:ext cx="6362349" cy="447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868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7051" y="410957"/>
            <a:ext cx="7181636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ВСТУПНА КАМПАНІЯ</a:t>
            </a:r>
            <a:br>
              <a:rPr lang="ru-RU" sz="2200" baseline="30000" smtClean="0">
                <a:latin typeface="Arial" pitchFamily="34" charset="0"/>
                <a:cs typeface="Arial" pitchFamily="34" charset="0"/>
              </a:rPr>
            </a:br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2017</a:t>
            </a:r>
            <a:endParaRPr lang="ru-RU" sz="2200" baseline="30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07392" y="456562"/>
            <a:ext cx="618163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F5CA7544-C090-406A-AFC4-FC0377509A79}" type="slidenum">
              <a:rPr lang="ru-RU" sz="2500" baseline="30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fld>
            <a:endParaRPr lang="ru-RU" sz="2500" baseline="30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2251" y="1312157"/>
            <a:ext cx="7181636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РЕЄСТРАЦІЯ </a:t>
            </a:r>
            <a:r>
              <a:rPr lang="ru-RU" altLang="uk-UA" sz="3500" b="1" baseline="30000" noProof="1" smtClean="0">
                <a:latin typeface="Arial" pitchFamily="34" charset="0"/>
                <a:cs typeface="Arial" pitchFamily="34" charset="0"/>
              </a:rPr>
              <a:t>ВСТУПНИКА з </a:t>
            </a:r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29.06.2017 </a:t>
            </a:r>
            <a:endParaRPr lang="ru-RU" sz="3500" b="1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00" y="1763563"/>
            <a:ext cx="8932496" cy="480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27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7051" y="410957"/>
            <a:ext cx="7181636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ВСТУПНА КАМПАНІЯ</a:t>
            </a:r>
            <a:br>
              <a:rPr lang="ru-RU" sz="2200" baseline="30000" smtClean="0">
                <a:latin typeface="Arial" pitchFamily="34" charset="0"/>
                <a:cs typeface="Arial" pitchFamily="34" charset="0"/>
              </a:rPr>
            </a:br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2017</a:t>
            </a:r>
            <a:endParaRPr lang="ru-RU" sz="2200" baseline="30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07392" y="456562"/>
            <a:ext cx="618163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F5CA7544-C090-406A-AFC4-FC0377509A79}" type="slidenum">
              <a:rPr lang="ru-RU" sz="2500" baseline="30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fld>
            <a:endParaRPr lang="ru-RU" sz="2500" baseline="30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2251" y="1312157"/>
            <a:ext cx="11463304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Повідомлення у разі успішної реєстрації </a:t>
            </a:r>
            <a:br>
              <a:rPr lang="ru-RU" altLang="uk-UA" sz="3500" b="1" baseline="30000" noProof="1">
                <a:latin typeface="Arial" pitchFamily="34" charset="0"/>
                <a:cs typeface="Arial" pitchFamily="34" charset="0"/>
              </a:rPr>
            </a:br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(з відображенням ЛОГІНУ та ПАРОЛЯ)</a:t>
            </a:r>
            <a:endParaRPr lang="ru-RU" sz="3500" b="1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1298" y="2369821"/>
            <a:ext cx="7333585" cy="408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21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7051" y="410957"/>
            <a:ext cx="7181636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ВСТУПНА КАМПАНІЯ</a:t>
            </a:r>
            <a:br>
              <a:rPr lang="ru-RU" sz="2200" baseline="30000" smtClean="0">
                <a:latin typeface="Arial" pitchFamily="34" charset="0"/>
                <a:cs typeface="Arial" pitchFamily="34" charset="0"/>
              </a:rPr>
            </a:br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2017</a:t>
            </a:r>
            <a:endParaRPr lang="ru-RU" sz="2200" baseline="30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07392" y="456562"/>
            <a:ext cx="618163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F5CA7544-C090-406A-AFC4-FC0377509A79}" type="slidenum">
              <a:rPr lang="ru-RU" sz="2500" baseline="30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fld>
            <a:endParaRPr lang="ru-RU" sz="2500" baseline="30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2251" y="1312157"/>
            <a:ext cx="7181636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ВХІД до електронного кабінету вступника</a:t>
            </a:r>
            <a:endParaRPr lang="ru-RU" sz="3500" b="1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480" y="1773548"/>
            <a:ext cx="7552580" cy="17092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8098" y="3708442"/>
            <a:ext cx="4377464" cy="292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16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7051" y="410957"/>
            <a:ext cx="7181636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ВСТУПНА КАМПАНІЯ</a:t>
            </a:r>
            <a:br>
              <a:rPr lang="ru-RU" sz="2200" baseline="30000" smtClean="0">
                <a:latin typeface="Arial" pitchFamily="34" charset="0"/>
                <a:cs typeface="Arial" pitchFamily="34" charset="0"/>
              </a:rPr>
            </a:br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2017</a:t>
            </a:r>
            <a:endParaRPr lang="ru-RU" sz="2200" baseline="30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07392" y="456562"/>
            <a:ext cx="618163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F5CA7544-C090-406A-AFC4-FC0377509A79}" type="slidenum">
              <a:rPr lang="ru-RU" sz="2500" baseline="30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fld>
            <a:endParaRPr lang="ru-RU" sz="2500" baseline="30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2251" y="1312157"/>
            <a:ext cx="7181636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Дані вступника в електронному кабінеті</a:t>
            </a:r>
            <a:endParaRPr lang="ru-RU" sz="3500" b="1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188" y="1794043"/>
            <a:ext cx="7368480" cy="483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11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7051" y="410957"/>
            <a:ext cx="7181636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ВСТУПНА КАМПАНІЯ</a:t>
            </a:r>
            <a:br>
              <a:rPr lang="ru-RU" sz="2200" baseline="30000" smtClean="0">
                <a:latin typeface="Arial" pitchFamily="34" charset="0"/>
                <a:cs typeface="Arial" pitchFamily="34" charset="0"/>
              </a:rPr>
            </a:br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2017</a:t>
            </a:r>
            <a:endParaRPr lang="ru-RU" sz="2200" baseline="30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07392" y="456562"/>
            <a:ext cx="618163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F5CA7544-C090-406A-AFC4-FC0377509A79}" type="slidenum">
              <a:rPr lang="ru-RU" sz="2500" baseline="30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fld>
            <a:endParaRPr lang="ru-RU" sz="2500" baseline="30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2251" y="1312157"/>
            <a:ext cx="7181636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Перевірка даних сертифікатів ЗНО</a:t>
            </a:r>
            <a:endParaRPr lang="ru-RU" sz="3500" b="1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181" y="2006651"/>
            <a:ext cx="8726118" cy="382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369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7051" y="410957"/>
            <a:ext cx="7181636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ВСТУПНА КАМПАНІЯ</a:t>
            </a:r>
            <a:br>
              <a:rPr lang="ru-RU" sz="2200" baseline="30000" smtClean="0">
                <a:latin typeface="Arial" pitchFamily="34" charset="0"/>
                <a:cs typeface="Arial" pitchFamily="34" charset="0"/>
              </a:rPr>
            </a:br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2017</a:t>
            </a:r>
            <a:endParaRPr lang="ru-RU" sz="2200" baseline="30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07392" y="456562"/>
            <a:ext cx="618163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F5CA7544-C090-406A-AFC4-FC0377509A79}" type="slidenum">
              <a:rPr lang="ru-RU" sz="2500" baseline="30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fld>
            <a:endParaRPr lang="ru-RU" sz="2500" baseline="30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2250" y="1312157"/>
            <a:ext cx="11372549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Завантаження КОЛЬОРОВОЇ ФОТОКАРТКИ вступника (3х4 см)</a:t>
            </a:r>
            <a:endParaRPr lang="ru-RU" sz="3500" b="1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043" y="1758086"/>
            <a:ext cx="8181097" cy="418422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324544" y="5945927"/>
            <a:ext cx="9144000" cy="579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lnSpc>
                <a:spcPct val="130000"/>
              </a:lnSpc>
            </a:pPr>
            <a:r>
              <a:rPr lang="ru-RU" altLang="uk-UA" sz="2400" b="1" baseline="30000" noProof="1">
                <a:latin typeface="Arial" pitchFamily="34" charset="0"/>
                <a:ea typeface="+mn-ea"/>
                <a:cs typeface="Arial" pitchFamily="34" charset="0"/>
              </a:rPr>
              <a:t>Примітки:</a:t>
            </a:r>
          </a:p>
          <a:p>
            <a:pPr marL="285750" indent="-285750" algn="l" eaLnBrk="1" hangingPunct="1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ru-RU" altLang="uk-UA" sz="2400" b="1" baseline="30000" noProof="1">
                <a:latin typeface="Arial" pitchFamily="34" charset="0"/>
                <a:ea typeface="+mn-ea"/>
                <a:cs typeface="Arial" pitchFamily="34" charset="0"/>
              </a:rPr>
              <a:t>Файл завантажується у форматі </a:t>
            </a:r>
            <a:r>
              <a:rPr lang="en-US" altLang="uk-UA" sz="2400" b="1" baseline="30000" noProof="1">
                <a:latin typeface="Arial" pitchFamily="34" charset="0"/>
                <a:ea typeface="+mn-ea"/>
                <a:cs typeface="Arial" pitchFamily="34" charset="0"/>
              </a:rPr>
              <a:t>JPG (JPEG)</a:t>
            </a:r>
            <a:r>
              <a:rPr lang="ru-RU" altLang="uk-UA" sz="2400" b="1" baseline="30000" noProof="1"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lang="uk-UA" altLang="uk-UA" sz="2400" b="1" baseline="30000" noProof="1">
                <a:latin typeface="Arial" pitchFamily="34" charset="0"/>
                <a:ea typeface="+mn-ea"/>
                <a:cs typeface="Arial" pitchFamily="34" charset="0"/>
              </a:rPr>
              <a:t>м</a:t>
            </a:r>
            <a:r>
              <a:rPr lang="ru-RU" altLang="uk-UA" sz="2400" b="1" baseline="30000" noProof="1">
                <a:latin typeface="Arial" pitchFamily="34" charset="0"/>
                <a:ea typeface="+mn-ea"/>
                <a:cs typeface="Arial" pitchFamily="34" charset="0"/>
              </a:rPr>
              <a:t>аксимальний </a:t>
            </a:r>
            <a:r>
              <a:rPr lang="ru-RU" altLang="uk-UA" sz="2400" b="1" baseline="30000" noProof="1">
                <a:latin typeface="Arial" pitchFamily="34" charset="0"/>
                <a:ea typeface="+mn-ea"/>
                <a:cs typeface="Arial" pitchFamily="34" charset="0"/>
              </a:rPr>
              <a:t>розмір </a:t>
            </a:r>
            <a:r>
              <a:rPr lang="ru-RU" altLang="uk-UA" sz="2400" b="1" baseline="30000" noProof="1">
                <a:latin typeface="Arial" pitchFamily="34" charset="0"/>
                <a:ea typeface="+mn-ea"/>
                <a:cs typeface="Arial" pitchFamily="34" charset="0"/>
              </a:rPr>
              <a:t>файлу </a:t>
            </a:r>
            <a:r>
              <a:rPr lang="ru-RU" altLang="uk-UA" sz="2400" b="1" baseline="30000" noProof="1">
                <a:latin typeface="Arial" pitchFamily="34" charset="0"/>
                <a:ea typeface="+mn-ea"/>
                <a:cs typeface="Arial" pitchFamily="34" charset="0"/>
              </a:rPr>
              <a:t>- </a:t>
            </a:r>
            <a:r>
              <a:rPr lang="ru-RU" altLang="uk-UA" sz="2400" b="1" baseline="30000" noProof="1">
                <a:latin typeface="Arial" pitchFamily="34" charset="0"/>
                <a:ea typeface="+mn-ea"/>
                <a:cs typeface="Arial" pitchFamily="34" charset="0"/>
              </a:rPr>
              <a:t>1 Мб </a:t>
            </a:r>
          </a:p>
        </p:txBody>
      </p:sp>
    </p:spTree>
    <p:extLst>
      <p:ext uri="{BB962C8B-B14F-4D97-AF65-F5344CB8AC3E}">
        <p14:creationId xmlns:p14="http://schemas.microsoft.com/office/powerpoint/2010/main" val="2347333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7051" y="410957"/>
            <a:ext cx="7181636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ВСТУПНА КАМПАНІЯ</a:t>
            </a:r>
            <a:br>
              <a:rPr lang="ru-RU" sz="2200" baseline="30000" smtClean="0">
                <a:latin typeface="Arial" pitchFamily="34" charset="0"/>
                <a:cs typeface="Arial" pitchFamily="34" charset="0"/>
              </a:rPr>
            </a:br>
            <a:r>
              <a:rPr lang="ru-RU" sz="2200" baseline="30000" smtClean="0">
                <a:latin typeface="Arial" pitchFamily="34" charset="0"/>
                <a:cs typeface="Arial" pitchFamily="34" charset="0"/>
              </a:rPr>
              <a:t>2017</a:t>
            </a:r>
            <a:endParaRPr lang="ru-RU" sz="2200" baseline="30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07392" y="456562"/>
            <a:ext cx="618163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F5CA7544-C090-406A-AFC4-FC0377509A79}" type="slidenum">
              <a:rPr lang="ru-RU" sz="2500" baseline="30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fld>
            <a:endParaRPr lang="ru-RU" sz="2500" baseline="30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2250" y="1312157"/>
            <a:ext cx="11357309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Завантаження ДОДАТКА до АТЕСТАТА </a:t>
            </a:r>
            <a:br>
              <a:rPr lang="ru-RU" altLang="uk-UA" sz="3500" b="1" baseline="30000" noProof="1">
                <a:latin typeface="Arial" pitchFamily="34" charset="0"/>
                <a:cs typeface="Arial" pitchFamily="34" charset="0"/>
              </a:rPr>
            </a:br>
            <a:r>
              <a:rPr lang="ru-RU" altLang="uk-UA" sz="3500" b="1" baseline="30000" noProof="1">
                <a:latin typeface="Arial" pitchFamily="34" charset="0"/>
                <a:cs typeface="Arial" pitchFamily="34" charset="0"/>
              </a:rPr>
              <a:t>про повну загальну середню освіту вступника</a:t>
            </a:r>
            <a:endParaRPr lang="ru-RU" sz="3500" b="1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20" y="2305515"/>
            <a:ext cx="8961563" cy="216024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362250" y="4556803"/>
            <a:ext cx="9144000" cy="1583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lnSpc>
                <a:spcPct val="130000"/>
              </a:lnSpc>
            </a:pPr>
            <a:r>
              <a:rPr lang="ru-RU" altLang="uk-UA" sz="2000" b="1" baseline="30000" noProof="1">
                <a:latin typeface="Arial" pitchFamily="34" charset="0"/>
                <a:ea typeface="+mn-ea"/>
                <a:cs typeface="Arial" pitchFamily="34" charset="0"/>
              </a:rPr>
              <a:t>Примітки:</a:t>
            </a:r>
          </a:p>
          <a:p>
            <a:pPr marL="285750" indent="-285750" algn="l" eaLnBrk="1" hangingPunct="1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ru-RU" altLang="uk-UA" sz="2000" b="1" baseline="30000" noProof="1">
                <a:latin typeface="Arial" pitchFamily="34" charset="0"/>
                <a:ea typeface="+mn-ea"/>
                <a:cs typeface="Arial" pitchFamily="34" charset="0"/>
              </a:rPr>
              <a:t>Файл завантажується у форматі </a:t>
            </a:r>
            <a:r>
              <a:rPr lang="en-US" altLang="uk-UA" sz="2000" b="1" baseline="30000" noProof="1">
                <a:latin typeface="Arial" pitchFamily="34" charset="0"/>
                <a:ea typeface="+mn-ea"/>
                <a:cs typeface="Arial" pitchFamily="34" charset="0"/>
              </a:rPr>
              <a:t>JPG (JPEG)</a:t>
            </a:r>
            <a:r>
              <a:rPr lang="ru-RU" altLang="uk-UA" sz="2000" b="1" baseline="30000" noProof="1"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lang="uk-UA" altLang="uk-UA" sz="2000" b="1" baseline="30000" noProof="1">
                <a:latin typeface="Arial" pitchFamily="34" charset="0"/>
                <a:ea typeface="+mn-ea"/>
                <a:cs typeface="Arial" pitchFamily="34" charset="0"/>
              </a:rPr>
              <a:t>м</a:t>
            </a:r>
            <a:r>
              <a:rPr lang="ru-RU" altLang="uk-UA" sz="2000" b="1" baseline="30000" noProof="1">
                <a:latin typeface="Arial" pitchFamily="34" charset="0"/>
                <a:ea typeface="+mn-ea"/>
                <a:cs typeface="Arial" pitchFamily="34" charset="0"/>
              </a:rPr>
              <a:t>аксимальний розмір файлу - 1 Мб </a:t>
            </a:r>
          </a:p>
          <a:p>
            <a:pPr marL="285750" indent="-285750" algn="l" eaLnBrk="1" hangingPunct="1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ru-RU" altLang="uk-UA" sz="2000" b="1" baseline="30000" noProof="1">
                <a:latin typeface="Arial" pitchFamily="34" charset="0"/>
                <a:ea typeface="+mn-ea"/>
                <a:cs typeface="Arial" pitchFamily="34" charset="0"/>
              </a:rPr>
              <a:t>Середній </a:t>
            </a:r>
            <a:r>
              <a:rPr lang="ru-RU" altLang="uk-UA" sz="2000" b="1" baseline="30000" noProof="1">
                <a:latin typeface="Arial" pitchFamily="34" charset="0"/>
                <a:ea typeface="+mn-ea"/>
                <a:cs typeface="Arial" pitchFamily="34" charset="0"/>
              </a:rPr>
              <a:t>бал додатка до атестата </a:t>
            </a:r>
            <a:r>
              <a:rPr lang="ru-RU" altLang="uk-UA" sz="2000" b="1" baseline="30000" noProof="1">
                <a:latin typeface="Arial" pitchFamily="34" charset="0"/>
                <a:ea typeface="+mn-ea"/>
                <a:cs typeface="Arial" pitchFamily="34" charset="0"/>
              </a:rPr>
              <a:t>вважається підтвердженим після реєстрації у ВНЗ першої заяви, поданої вступником (остаточна перевірка – при поданні до ВНЗ оригіналів)</a:t>
            </a:r>
            <a:endParaRPr lang="uk-UA" altLang="uk-UA" sz="2000" b="1" baseline="30000" noProof="1"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835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1190</TotalTime>
  <Words>233</Words>
  <Application>Microsoft Office PowerPoint</Application>
  <PresentationFormat>Довільний</PresentationFormat>
  <Paragraphs>49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3" baseType="lpstr"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РЕФОРМУВАННЯ ЗАГАЛЬНОЇ СЕРЕДНЬОЇ ОСВІТИ: НОВА УКРАЇНСЬКА ШКОЛА</dc:title>
  <dc:creator>Mykhaylo Gryshchenko</dc:creator>
  <cp:lastModifiedBy>kostevska</cp:lastModifiedBy>
  <cp:revision>68</cp:revision>
  <dcterms:created xsi:type="dcterms:W3CDTF">2017-03-02T06:16:51Z</dcterms:created>
  <dcterms:modified xsi:type="dcterms:W3CDTF">2017-06-27T11:47:46Z</dcterms:modified>
</cp:coreProperties>
</file>