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9FA1-0C81-424A-B21C-90D42CD2FA20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7AC3E-50D9-47A3-BCE6-EA81440472E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4457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9FA1-0C81-424A-B21C-90D42CD2FA20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7AC3E-50D9-47A3-BCE6-EA81440472E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9249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9FA1-0C81-424A-B21C-90D42CD2FA20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7AC3E-50D9-47A3-BCE6-EA81440472E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0619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9FA1-0C81-424A-B21C-90D42CD2FA20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7AC3E-50D9-47A3-BCE6-EA81440472E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464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9FA1-0C81-424A-B21C-90D42CD2FA20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7AC3E-50D9-47A3-BCE6-EA81440472E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701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9FA1-0C81-424A-B21C-90D42CD2FA20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7AC3E-50D9-47A3-BCE6-EA81440472E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3183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9FA1-0C81-424A-B21C-90D42CD2FA20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7AC3E-50D9-47A3-BCE6-EA81440472E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2327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9FA1-0C81-424A-B21C-90D42CD2FA20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7AC3E-50D9-47A3-BCE6-EA81440472E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08460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9FA1-0C81-424A-B21C-90D42CD2FA20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7AC3E-50D9-47A3-BCE6-EA81440472E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76247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9FA1-0C81-424A-B21C-90D42CD2FA20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7AC3E-50D9-47A3-BCE6-EA81440472E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55579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B9FA1-0C81-424A-B21C-90D42CD2FA20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7AC3E-50D9-47A3-BCE6-EA81440472E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53871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4B9FA1-0C81-424A-B21C-90D42CD2FA20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C7AC3E-50D9-47A3-BCE6-EA81440472E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7340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" y="0"/>
            <a:ext cx="120646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uk-UA" altLang="en-US" sz="2400" b="1" dirty="0" smtClean="0">
                <a:solidFill>
                  <a:srgbClr val="0070C0"/>
                </a:solidFill>
              </a:rPr>
              <a:t>Навчальний кабінет «Методики викладання хімії» (</a:t>
            </a:r>
            <a:r>
              <a:rPr lang="uk-UA" altLang="en-US" sz="2400" b="1" dirty="0" err="1" smtClean="0">
                <a:solidFill>
                  <a:srgbClr val="0070C0"/>
                </a:solidFill>
              </a:rPr>
              <a:t>Фершал</a:t>
            </a:r>
            <a:r>
              <a:rPr lang="uk-UA" altLang="en-US" sz="2400" b="1" dirty="0" smtClean="0">
                <a:solidFill>
                  <a:srgbClr val="0070C0"/>
                </a:solidFill>
              </a:rPr>
              <a:t> М.М., ОК8)</a:t>
            </a:r>
            <a:endParaRPr lang="uk-UA" sz="2400" b="1" dirty="0">
              <a:solidFill>
                <a:srgbClr val="0070C0"/>
              </a:solidFill>
            </a:endParaRPr>
          </a:p>
        </p:txBody>
      </p:sp>
      <p:pic>
        <p:nvPicPr>
          <p:cNvPr id="2" name="0-02-05-f6784cb03a1f289faa1c761880b3cb35871351f57a9e8e6f1bb52062630ad3a7_b0546081d7b98147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77705" y="461665"/>
            <a:ext cx="8309211" cy="6231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9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13</Words>
  <Application>Microsoft Office PowerPoint</Application>
  <PresentationFormat>Широкоэкранный</PresentationFormat>
  <Paragraphs>1</Paragraphs>
  <Slides>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Учетная запись Майкрософт</cp:lastModifiedBy>
  <cp:revision>2</cp:revision>
  <dcterms:created xsi:type="dcterms:W3CDTF">2025-03-03T20:46:05Z</dcterms:created>
  <dcterms:modified xsi:type="dcterms:W3CDTF">2025-03-04T13:55:50Z</dcterms:modified>
</cp:coreProperties>
</file>