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theme+xml" PartName="/ppt/theme/theme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5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6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7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8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9.xml"/>
  <Override ContentType="application/vnd.ms-office.chartstyle+xml" PartName="/ppt/charts/style6.xml"/>
  <Override ContentType="application/vnd.ms-office.chartcolorstyle+xml" PartName="/ppt/charts/colors6.xml"/>
  <Override ContentType="application/vnd.openxmlformats-officedocument.drawingml.chart+xml" PartName="/ppt/charts/chart10.xml"/>
  <Override ContentType="application/vnd.ms-office.chartstyle+xml" PartName="/ppt/charts/style7.xml"/>
  <Override ContentType="application/vnd.ms-office.chartcolorstyle+xml" PartName="/ppt/charts/colors7.xml"/>
  <Override ContentType="application/vnd.openxmlformats-officedocument.drawingml.chart+xml" PartName="/ppt/charts/chart11.xml"/>
  <Override ContentType="application/vnd.ms-office.chartstyle+xml" PartName="/ppt/charts/style8.xml"/>
  <Override ContentType="application/vnd.ms-office.chartcolorstyle+xml" PartName="/ppt/charts/colors8.xml"/>
  <Override ContentType="application/vnd.openxmlformats-officedocument.drawingml.chart+xml" PartName="/ppt/charts/chart12.xml"/>
  <Override ContentType="application/vnd.openxmlformats-officedocument.drawingml.chartshapes+xml" PartName="/ppt/drawings/drawing1.xml"/>
  <Override ContentType="application/vnd.openxmlformats-officedocument.drawingml.chart+xml" PartName="/ppt/charts/chart13.xml"/>
  <Override ContentType="application/vnd.ms-office.chartstyle+xml" PartName="/ppt/charts/style9.xml"/>
  <Override ContentType="application/vnd.ms-office.chartcolorstyle+xml" PartName="/ppt/charts/colors9.xml"/>
  <Override ContentType="application/vnd.openxmlformats-officedocument.drawingml.chart+xml" PartName="/ppt/charts/chart14.xml"/>
  <Override ContentType="application/vnd.ms-office.chartstyle+xml" PartName="/ppt/charts/style10.xml"/>
  <Override ContentType="application/vnd.ms-office.chartcolorstyle+xml" PartName="/ppt/charts/colors10.xml"/>
  <Override ContentType="application/vnd.openxmlformats-officedocument.drawingml.chart+xml" PartName="/ppt/charts/chart15.xml"/>
  <Override ContentType="application/vnd.ms-office.chartstyle+xml" PartName="/ppt/charts/style11.xml"/>
  <Override ContentType="application/vnd.ms-office.chartcolorstyle+xml" PartName="/ppt/charts/colors11.xml"/>
  <Override ContentType="application/vnd.openxmlformats-officedocument.drawingml.chart+xml" PartName="/ppt/charts/chart16.xml"/>
  <Override ContentType="application/vnd.ms-office.chartstyle+xml" PartName="/ppt/charts/style12.xml"/>
  <Override ContentType="application/vnd.ms-office.chartcolorstyle+xml" PartName="/ppt/charts/colors12.xml"/>
  <Override ContentType="application/vnd.openxmlformats-officedocument.drawingml.chart+xml" PartName="/ppt/charts/chart17.xml"/>
  <Override ContentType="application/vnd.ms-office.chartstyle+xml" PartName="/ppt/charts/style13.xml"/>
  <Override ContentType="application/vnd.ms-office.chartcolorstyle+xml" PartName="/ppt/charts/colors13.xml"/>
  <Override ContentType="application/vnd.openxmlformats-officedocument.drawingml.chartshapes+xml" PartName="/ppt/drawings/drawing2.xml"/>
  <Override ContentType="application/vnd.openxmlformats-officedocument.drawingml.chart+xml" PartName="/ppt/charts/chart18.xml"/>
  <Override ContentType="application/vnd.ms-office.chartstyle+xml" PartName="/ppt/charts/style14.xml"/>
  <Override ContentType="application/vnd.ms-office.chartcolorstyle+xml" PartName="/ppt/charts/colors14.xml"/>
  <Override ContentType="application/vnd.openxmlformats-officedocument.drawingml.chartshapes+xml" PartName="/ppt/drawings/drawing3.xml"/>
  <Override ContentType="application/vnd.openxmlformats-officedocument.drawingml.chart+xml" PartName="/ppt/charts/chart19.xml"/>
  <Override ContentType="application/vnd.ms-office.chartstyle+xml" PartName="/ppt/charts/style15.xml"/>
  <Override ContentType="application/vnd.ms-office.chartcolorstyle+xml" PartName="/ppt/charts/colors15.xml"/>
  <Override ContentType="application/vnd.openxmlformats-officedocument.drawingml.chart+xml" PartName="/ppt/charts/chart20.xml"/>
  <Override ContentType="application/vnd.ms-office.chartstyle+xml" PartName="/ppt/charts/style16.xml"/>
  <Override ContentType="application/vnd.ms-office.chartcolorstyle+xml" PartName="/ppt/charts/colors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ms-powerpoint.changesinfo+xml" PartName="/ppt/changesInfos/changesInfo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73" r:id="rId2"/>
    <p:sldMasterId id="2147483703" r:id="rId3"/>
  </p:sldMasterIdLst>
  <p:notesMasterIdLst>
    <p:notesMasterId r:id="rId29"/>
  </p:notesMasterIdLst>
  <p:sldIdLst>
    <p:sldId id="393" r:id="rId4"/>
    <p:sldId id="361" r:id="rId5"/>
    <p:sldId id="353" r:id="rId6"/>
    <p:sldId id="362" r:id="rId7"/>
    <p:sldId id="364" r:id="rId8"/>
    <p:sldId id="360" r:id="rId9"/>
    <p:sldId id="366" r:id="rId10"/>
    <p:sldId id="368" r:id="rId11"/>
    <p:sldId id="367" r:id="rId12"/>
    <p:sldId id="357" r:id="rId13"/>
    <p:sldId id="369" r:id="rId14"/>
    <p:sldId id="388" r:id="rId15"/>
    <p:sldId id="389" r:id="rId16"/>
    <p:sldId id="390" r:id="rId17"/>
    <p:sldId id="374" r:id="rId18"/>
    <p:sldId id="392" r:id="rId19"/>
    <p:sldId id="376" r:id="rId20"/>
    <p:sldId id="384" r:id="rId21"/>
    <p:sldId id="383" r:id="rId22"/>
    <p:sldId id="395" r:id="rId23"/>
    <p:sldId id="396" r:id="rId24"/>
    <p:sldId id="387" r:id="rId25"/>
    <p:sldId id="386" r:id="rId26"/>
    <p:sldId id="280" r:id="rId27"/>
    <p:sldId id="3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E6A"/>
    <a:srgbClr val="90ABBF"/>
    <a:srgbClr val="595959"/>
    <a:srgbClr val="50718A"/>
    <a:srgbClr val="48667C"/>
    <a:srgbClr val="7190A8"/>
    <a:srgbClr val="D3DBE5"/>
    <a:srgbClr val="3C5568"/>
    <a:srgbClr val="95ADC5"/>
    <a:srgbClr val="799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41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lodymyr Smolanka" userId="c9fb1ce570698692" providerId="LiveId" clId="{A2BE0809-633F-4487-B702-AB1CAFF0A048}"/>
    <pc:docChg chg="modSld">
      <pc:chgData name="Volodymyr Smolanka" userId="c9fb1ce570698692" providerId="LiveId" clId="{A2BE0809-633F-4487-B702-AB1CAFF0A048}" dt="2022-01-17T22:10:21.643" v="332" actId="20577"/>
      <pc:docMkLst>
        <pc:docMk/>
      </pc:docMkLst>
      <pc:sldChg chg="modSp mod">
        <pc:chgData name="Volodymyr Smolanka" userId="c9fb1ce570698692" providerId="LiveId" clId="{A2BE0809-633F-4487-B702-AB1CAFF0A048}" dt="2022-01-17T22:10:21.643" v="332" actId="20577"/>
        <pc:sldMkLst>
          <pc:docMk/>
          <pc:sldMk cId="2597722337" sldId="280"/>
        </pc:sldMkLst>
        <pc:spChg chg="mod">
          <ac:chgData name="Volodymyr Smolanka" userId="c9fb1ce570698692" providerId="LiveId" clId="{A2BE0809-633F-4487-B702-AB1CAFF0A048}" dt="2022-01-17T22:06:25.351" v="327" actId="20577"/>
          <ac:spMkLst>
            <pc:docMk/>
            <pc:sldMk cId="2597722337" sldId="280"/>
            <ac:spMk id="7" creationId="{B3A4F780-D5C7-49E2-B863-96B56ADB5330}"/>
          </ac:spMkLst>
        </pc:spChg>
        <pc:spChg chg="mod">
          <ac:chgData name="Volodymyr Smolanka" userId="c9fb1ce570698692" providerId="LiveId" clId="{A2BE0809-633F-4487-B702-AB1CAFF0A048}" dt="2022-01-17T22:10:21.643" v="332" actId="20577"/>
          <ac:spMkLst>
            <pc:docMk/>
            <pc:sldMk cId="2597722337" sldId="280"/>
            <ac:spMk id="30" creationId="{082ECF14-82CD-49AC-8FD4-3AB1D8701C18}"/>
          </ac:spMkLst>
        </pc:spChg>
      </pc:sldChg>
      <pc:sldChg chg="modSp mod">
        <pc:chgData name="Volodymyr Smolanka" userId="c9fb1ce570698692" providerId="LiveId" clId="{A2BE0809-633F-4487-B702-AB1CAFF0A048}" dt="2022-01-17T22:09:22.454" v="328" actId="1076"/>
        <pc:sldMkLst>
          <pc:docMk/>
          <pc:sldMk cId="4089076112" sldId="386"/>
        </pc:sldMkLst>
        <pc:spChg chg="mod">
          <ac:chgData name="Volodymyr Smolanka" userId="c9fb1ce570698692" providerId="LiveId" clId="{A2BE0809-633F-4487-B702-AB1CAFF0A048}" dt="2022-01-17T22:09:22.454" v="328" actId="1076"/>
          <ac:spMkLst>
            <pc:docMk/>
            <pc:sldMk cId="4089076112" sldId="386"/>
            <ac:spMk id="14" creationId="{EF7261A5-47E7-445E-9A42-0AC3EC5565A9}"/>
          </ac:spMkLst>
        </pc:spChg>
      </pc:sldChg>
      <pc:sldChg chg="modSp mod">
        <pc:chgData name="Volodymyr Smolanka" userId="c9fb1ce570698692" providerId="LiveId" clId="{A2BE0809-633F-4487-B702-AB1CAFF0A048}" dt="2022-01-17T21:37:16.131" v="0" actId="20577"/>
        <pc:sldMkLst>
          <pc:docMk/>
          <pc:sldMk cId="2165049867" sldId="387"/>
        </pc:sldMkLst>
        <pc:spChg chg="mod">
          <ac:chgData name="Volodymyr Smolanka" userId="c9fb1ce570698692" providerId="LiveId" clId="{A2BE0809-633F-4487-B702-AB1CAFF0A048}" dt="2022-01-17T21:37:16.131" v="0" actId="20577"/>
          <ac:spMkLst>
            <pc:docMk/>
            <pc:sldMk cId="2165049867" sldId="387"/>
            <ac:spMk id="14" creationId="{F5817193-7140-4723-97ED-775760B1B953}"/>
          </ac:spMkLst>
        </pc:spChg>
      </pc:sldChg>
    </pc:docChg>
  </pc:docChgLst>
</pc:chgInfo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7.xml" Type="http://schemas.microsoft.com/office/2011/relationships/chartColorStyle"/><Relationship Id="rId1" Target="style7.xml" Type="http://schemas.microsoft.com/office/2011/relationships/chartStyle"/></Relationships>
</file>

<file path=ppt/charts/_rels/chart1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8.xml" Type="http://schemas.microsoft.com/office/2011/relationships/chartColorStyle"/><Relationship Id="rId1" Target="style8.xml" Type="http://schemas.microsoft.com/office/2011/relationships/chartStyle"/></Relationships>
</file>

<file path=ppt/charts/_rels/chart12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9.xml" Type="http://schemas.microsoft.com/office/2011/relationships/chartColorStyle"/><Relationship Id="rId1" Target="style9.xml" Type="http://schemas.microsoft.com/office/2011/relationships/chartStyle"/></Relationships>
</file>

<file path=ppt/charts/_rels/chart1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0.xml" Type="http://schemas.microsoft.com/office/2011/relationships/chartColorStyle"/><Relationship Id="rId1" Target="style10.xml" Type="http://schemas.microsoft.com/office/2011/relationships/chartStyle"/></Relationships>
</file>

<file path=ppt/charts/_rels/chart1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1.xml" Type="http://schemas.microsoft.com/office/2011/relationships/chartColorStyle"/><Relationship Id="rId1" Target="style11.xml" Type="http://schemas.microsoft.com/office/2011/relationships/chartStyle"/></Relationships>
</file>

<file path=ppt/charts/_rels/chart1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2.xml" Type="http://schemas.microsoft.com/office/2011/relationships/chartColorStyle"/><Relationship Id="rId1" Target="style12.xml" Type="http://schemas.microsoft.com/office/2011/relationships/chartStyle"/></Relationships>
</file>

<file path=ppt/charts/_rels/chart1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3.xml" Type="http://schemas.microsoft.com/office/2011/relationships/chartColorStyle"/><Relationship Id="rId1" Target="style13.xml" Type="http://schemas.microsoft.com/office/2011/relationships/chartStyle"/><Relationship Id="rId4" Target="../drawings/drawing2.xml" Type="http://schemas.openxmlformats.org/officeDocument/2006/relationships/chartUserShapes"/></Relationships>
</file>

<file path=ppt/charts/_rels/chart1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4.xml" Type="http://schemas.microsoft.com/office/2011/relationships/chartColorStyle"/><Relationship Id="rId1" Target="style14.xml" Type="http://schemas.microsoft.com/office/2011/relationships/chartStyle"/><Relationship Id="rId4" Target="../drawings/drawing3.xml" Type="http://schemas.openxmlformats.org/officeDocument/2006/relationships/chartUserShapes"/></Relationships>
</file>

<file path=ppt/charts/_rels/chart1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5.xml" Type="http://schemas.microsoft.com/office/2011/relationships/chartColorStyle"/><Relationship Id="rId1" Target="style15.xml" Type="http://schemas.microsoft.com/office/2011/relationships/chartStyle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0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6.xml" Type="http://schemas.microsoft.com/office/2011/relationships/chartColorStyle"/><Relationship Id="rId1" Target="style16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7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4.xml" Type="http://schemas.microsoft.com/office/2011/relationships/chartColorStyle"/><Relationship Id="rId1" Target="style4.xml" Type="http://schemas.microsoft.com/office/2011/relationships/chartStyle"/></Relationships>
</file>

<file path=ppt/charts/_rels/chart8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_rels/chart9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6.xml" Type="http://schemas.microsoft.com/office/2011/relationships/chartColorStyle"/><Relationship Id="rId1" Target="style6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Фундаментальні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225475702744396E-2"/>
                  <c:y val="-1.80815413446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D8-4FDB-B864-7562A2567E21}"/>
                </c:ext>
              </c:extLst>
            </c:dLbl>
            <c:dLbl>
              <c:idx val="1"/>
              <c:layout>
                <c:manualLayout>
                  <c:x val="2.6857404053852285E-2"/>
                  <c:y val="-4.5203853361547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D8-4FDB-B864-7562A2567E21}"/>
                </c:ext>
              </c:extLst>
            </c:dLbl>
            <c:dLbl>
              <c:idx val="2"/>
              <c:layout>
                <c:manualLayout>
                  <c:x val="1.4327598677973117E-2"/>
                  <c:y val="-1.3561156008464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D8-4FDB-B864-7562A2567E21}"/>
                </c:ext>
              </c:extLst>
            </c:dLbl>
            <c:dLbl>
              <c:idx val="3"/>
              <c:layout>
                <c:manualLayout>
                  <c:x val="1.653184462843052E-2"/>
                  <c:y val="-1.582134867654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D8-4FDB-B864-7562A2567E21}"/>
                </c:ext>
              </c:extLst>
            </c:dLbl>
            <c:dLbl>
              <c:idx val="4"/>
              <c:layout>
                <c:manualLayout>
                  <c:x val="-1.6502776589221911E-2"/>
                  <c:y val="-4.2943660693469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3910</c:v>
                </c:pt>
                <c:pt idx="1">
                  <c:v>4661</c:v>
                </c:pt>
                <c:pt idx="2">
                  <c:v>4134</c:v>
                </c:pt>
                <c:pt idx="3">
                  <c:v>3885</c:v>
                </c:pt>
                <c:pt idx="4">
                  <c:v>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4-4B28-B25E-2B4E8BC29D9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Прикладні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838213554116624E-2"/>
                  <c:y val="-2.2601926680773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D8-4FDB-B864-7562A2567E21}"/>
                </c:ext>
              </c:extLst>
            </c:dLbl>
            <c:dLbl>
              <c:idx val="1"/>
              <c:layout>
                <c:manualLayout>
                  <c:x val="2.424670545503143E-2"/>
                  <c:y val="-2.034173401269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D8-4FDB-B864-7562A2567E21}"/>
                </c:ext>
              </c:extLst>
            </c:dLbl>
            <c:dLbl>
              <c:idx val="2"/>
              <c:layout>
                <c:manualLayout>
                  <c:x val="2.0940336529345325E-2"/>
                  <c:y val="-2.0341734012696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D8-4FDB-B864-7562A2567E21}"/>
                </c:ext>
              </c:extLst>
            </c:dLbl>
            <c:dLbl>
              <c:idx val="3"/>
              <c:layout>
                <c:manualLayout>
                  <c:x val="2.7553074380717534E-2"/>
                  <c:y val="-2.2601926680773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D8-4FDB-B864-7562A2567E21}"/>
                </c:ext>
              </c:extLst>
            </c:dLbl>
            <c:dLbl>
              <c:idx val="4"/>
              <c:layout>
                <c:manualLayout>
                  <c:x val="2.2042459504574029E-2"/>
                  <c:y val="-1.808154134461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1648</c:v>
                </c:pt>
                <c:pt idx="1">
                  <c:v>1967</c:v>
                </c:pt>
                <c:pt idx="2">
                  <c:v>3157</c:v>
                </c:pt>
                <c:pt idx="3">
                  <c:v>4215</c:v>
                </c:pt>
                <c:pt idx="4">
                  <c:v>4388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4-4B28-B25E-2B4E8BC29D99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Наукові роботи молодих вчених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7148608266008898E-3"/>
                  <c:y val="-6.7805780042320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D8-4FDB-B864-7562A2567E21}"/>
                </c:ext>
              </c:extLst>
            </c:dLbl>
            <c:dLbl>
              <c:idx val="1"/>
              <c:layout>
                <c:manualLayout>
                  <c:x val="1.653184462843052E-2"/>
                  <c:y val="-2.712231201692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D8-4FDB-B864-7562A2567E21}"/>
                </c:ext>
              </c:extLst>
            </c:dLbl>
            <c:dLbl>
              <c:idx val="2"/>
              <c:layout>
                <c:manualLayout>
                  <c:x val="4.40849190091472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D8-4FDB-B864-7562A2567E21}"/>
                </c:ext>
              </c:extLst>
            </c:dLbl>
            <c:dLbl>
              <c:idx val="3"/>
              <c:layout>
                <c:manualLayout>
                  <c:x val="1.8736090578887924E-2"/>
                  <c:y val="-5.424462403385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D8-4FDB-B864-7562A2567E21}"/>
                </c:ext>
              </c:extLst>
            </c:dLbl>
            <c:dLbl>
              <c:idx val="4"/>
              <c:layout>
                <c:manualLayout>
                  <c:x val="2.2042416778030524E-2"/>
                  <c:y val="-3.1642697353083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991</c:v>
                </c:pt>
                <c:pt idx="1">
                  <c:v>1491</c:v>
                </c:pt>
                <c:pt idx="2">
                  <c:v>2000</c:v>
                </c:pt>
                <c:pt idx="3">
                  <c:v>2939</c:v>
                </c:pt>
                <c:pt idx="4">
                  <c:v>3740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4-4B28-B25E-2B4E8BC29D99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Центр «ЛЕПФ»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1021229752287014E-2"/>
                  <c:y val="-1.582134867654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D8-4FDB-B864-7562A2567E21}"/>
                </c:ext>
              </c:extLst>
            </c:dLbl>
            <c:dLbl>
              <c:idx val="3"/>
              <c:layout>
                <c:manualLayout>
                  <c:x val="3.3208894206018753E-2"/>
                  <c:y val="-2.260192668077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D8-4FDB-B864-7562A2567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Аркуш1!$E$2:$E$6</c:f>
              <c:numCache>
                <c:formatCode>General</c:formatCode>
                <c:ptCount val="5"/>
                <c:pt idx="2">
                  <c:v>3500</c:v>
                </c:pt>
                <c:pt idx="3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14-4B28-B25E-2B4E8BC29D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3526656"/>
        <c:axId val="26363008"/>
        <c:axId val="0"/>
      </c:bar3DChart>
      <c:catAx>
        <c:axId val="735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uk-UA"/>
          </a:p>
        </c:txPr>
        <c:crossAx val="26363008"/>
        <c:crosses val="autoZero"/>
        <c:auto val="1"/>
        <c:lblAlgn val="ctr"/>
        <c:lblOffset val="100"/>
        <c:noMultiLvlLbl val="0"/>
      </c:catAx>
      <c:valAx>
        <c:axId val="2636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352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статей у Scopus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322751209022492E-17"/>
                  <c:y val="6.0937496251384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6F-4892-8043-7EBFF91A90A0}"/>
                </c:ext>
              </c:extLst>
            </c:dLbl>
            <c:dLbl>
              <c:idx val="1"/>
              <c:layout>
                <c:manualLayout>
                  <c:x val="0"/>
                  <c:y val="6.093749625138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6F-4892-8043-7EBFF91A90A0}"/>
                </c:ext>
              </c:extLst>
            </c:dLbl>
            <c:dLbl>
              <c:idx val="2"/>
              <c:layout>
                <c:manualLayout>
                  <c:x val="-3.1250000000000002E-3"/>
                  <c:y val="5.859374639556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F-4892-8043-7EBFF91A90A0}"/>
                </c:ext>
              </c:extLst>
            </c:dLbl>
            <c:dLbl>
              <c:idx val="3"/>
              <c:layout>
                <c:manualLayout>
                  <c:x val="0"/>
                  <c:y val="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F-4892-8043-7EBFF91A90A0}"/>
                </c:ext>
              </c:extLst>
            </c:dLbl>
            <c:dLbl>
              <c:idx val="4"/>
              <c:layout>
                <c:manualLayout>
                  <c:x val="0"/>
                  <c:y val="5.390624668391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F-4892-8043-7EBFF91A9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118</c:v>
                </c:pt>
                <c:pt idx="1">
                  <c:v>149</c:v>
                </c:pt>
                <c:pt idx="2">
                  <c:v>182</c:v>
                </c:pt>
                <c:pt idx="3">
                  <c:v>196</c:v>
                </c:pt>
                <c:pt idx="4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5-48FF-AC6D-B17DDA887F6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Кількість статей у Web of Science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645502418044985E-17"/>
                  <c:y val="4.921874697227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F-4892-8043-7EBFF91A90A0}"/>
                </c:ext>
              </c:extLst>
            </c:dLbl>
            <c:dLbl>
              <c:idx val="1"/>
              <c:layout>
                <c:manualLayout>
                  <c:x val="0"/>
                  <c:y val="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F-4892-8043-7EBFF91A90A0}"/>
                </c:ext>
              </c:extLst>
            </c:dLbl>
            <c:dLbl>
              <c:idx val="2"/>
              <c:layout>
                <c:manualLayout>
                  <c:x val="-5.729100483608997E-17"/>
                  <c:y val="5.390624668391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F-4892-8043-7EBFF91A90A0}"/>
                </c:ext>
              </c:extLst>
            </c:dLbl>
            <c:dLbl>
              <c:idx val="3"/>
              <c:layout>
                <c:manualLayout>
                  <c:x val="-1.1458200967217994E-16"/>
                  <c:y val="4.9218746972271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F-4892-8043-7EBFF91A90A0}"/>
                </c:ext>
              </c:extLst>
            </c:dLbl>
            <c:dLbl>
              <c:idx val="4"/>
              <c:layout>
                <c:manualLayout>
                  <c:x val="1.1458200967217994E-16"/>
                  <c:y val="5.1562496828094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6F-4892-8043-7EBFF91A9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138</c:v>
                </c:pt>
                <c:pt idx="1">
                  <c:v>154</c:v>
                </c:pt>
                <c:pt idx="2">
                  <c:v>147</c:v>
                </c:pt>
                <c:pt idx="3">
                  <c:v>141</c:v>
                </c:pt>
                <c:pt idx="4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5-48FF-AC6D-B17DDA887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7208960"/>
        <c:axId val="77210752"/>
        <c:axId val="0"/>
      </c:bar3DChart>
      <c:catAx>
        <c:axId val="772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7210752"/>
        <c:crosses val="autoZero"/>
        <c:auto val="1"/>
        <c:lblAlgn val="ctr"/>
        <c:lblOffset val="100"/>
        <c:noMultiLvlLbl val="0"/>
      </c:catAx>
      <c:valAx>
        <c:axId val="772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720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535939394672156E-2"/>
          <c:y val="5.7938101578265823E-2"/>
          <c:w val="0.97010520634843866"/>
          <c:h val="0.93626808826390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Докторські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7F-412A-9D8D-7BFE98112B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17F-412A-9D8D-7BFE98112B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017F-412A-9D8D-7BFE98112B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17F-412A-9D8D-7BFE98112B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17F-412A-9D8D-7BFE98112B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17F-412A-9D8D-7BFE98112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2">
                        <a:lumMod val="50000"/>
                      </a:schemeClr>
                    </a:solidFill>
                    <a:latin typeface="Candara" panose="020E0502030303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4</c:v>
                </c:pt>
                <c:pt idx="2">
                  <c:v>11</c:v>
                </c:pt>
                <c:pt idx="3">
                  <c:v>9</c:v>
                </c:pt>
                <c:pt idx="4">
                  <c:v>15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7F-412A-9D8D-7BFE98112B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Кандидатські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2">
                        <a:lumMod val="50000"/>
                      </a:schemeClr>
                    </a:solidFill>
                    <a:latin typeface="Candara" panose="020E0502030303020204" pitchFamily="34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49</c:v>
                </c:pt>
                <c:pt idx="1">
                  <c:v>33</c:v>
                </c:pt>
                <c:pt idx="2">
                  <c:v>35</c:v>
                </c:pt>
                <c:pt idx="3">
                  <c:v>30</c:v>
                </c:pt>
                <c:pt idx="4">
                  <c:v>24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BAB-4E9F-B124-C1132F587E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77316864"/>
        <c:axId val="77318400"/>
      </c:barChart>
      <c:catAx>
        <c:axId val="77316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318400"/>
        <c:crosses val="autoZero"/>
        <c:auto val="1"/>
        <c:lblAlgn val="ctr"/>
        <c:lblOffset val="100"/>
        <c:noMultiLvlLbl val="0"/>
      </c:catAx>
      <c:valAx>
        <c:axId val="77318400"/>
        <c:scaling>
          <c:orientation val="minMax"/>
          <c:max val="100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77316864"/>
        <c:crosses val="autoZero"/>
        <c:crossBetween val="between"/>
      </c:valAx>
      <c:spPr>
        <a:noFill/>
        <a:ln w="53975">
          <a:noFill/>
        </a:ln>
      </c:spPr>
    </c:plotArea>
    <c:legend>
      <c:legendPos val="t"/>
      <c:layout>
        <c:manualLayout>
          <c:xMode val="edge"/>
          <c:yMode val="edge"/>
          <c:x val="0.62895863454699752"/>
          <c:y val="0.18801838561788362"/>
          <c:w val="0.35440087920163921"/>
          <c:h val="6.9590701528532375E-2"/>
        </c:manualLayout>
      </c:layout>
      <c:overlay val="0"/>
      <c:txPr>
        <a:bodyPr/>
        <a:lstStyle/>
        <a:p>
          <a:pPr>
            <a:defRPr>
              <a:latin typeface="Candara" panose="020E0502030303020204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Монографії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357230505516484E-3"/>
                  <c:y val="5.390624668391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20-459A-BE56-31E564F4648E}"/>
                </c:ext>
              </c:extLst>
            </c:dLbl>
            <c:dLbl>
              <c:idx val="1"/>
              <c:layout>
                <c:manualLayout>
                  <c:x val="0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20-459A-BE56-31E564F4648E}"/>
                </c:ext>
              </c:extLst>
            </c:dLbl>
            <c:dLbl>
              <c:idx val="2"/>
              <c:layout>
                <c:manualLayout>
                  <c:x val="0"/>
                  <c:y val="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20-459A-BE56-31E564F4648E}"/>
                </c:ext>
              </c:extLst>
            </c:dLbl>
            <c:dLbl>
              <c:idx val="3"/>
              <c:layout>
                <c:manualLayout>
                  <c:x val="-1.3357230505516484E-3"/>
                  <c:y val="5.3906246683916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20-459A-BE56-31E564F4648E}"/>
                </c:ext>
              </c:extLst>
            </c:dLbl>
            <c:dLbl>
              <c:idx val="4"/>
              <c:layout>
                <c:manualLayout>
                  <c:x val="0"/>
                  <c:y val="4.6874997116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20-459A-BE56-31E564F46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64</c:v>
                </c:pt>
                <c:pt idx="1">
                  <c:v>66</c:v>
                </c:pt>
                <c:pt idx="2">
                  <c:v>72</c:v>
                </c:pt>
                <c:pt idx="3">
                  <c:v>77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8-4B56-BF0F-AEFD8E38DA7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Підручники і посібники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4.6874997116449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20-459A-BE56-31E564F4648E}"/>
                </c:ext>
              </c:extLst>
            </c:dLbl>
            <c:dLbl>
              <c:idx val="1"/>
              <c:layout>
                <c:manualLayout>
                  <c:x val="0"/>
                  <c:y val="5.15624968280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20-459A-BE56-31E564F4648E}"/>
                </c:ext>
              </c:extLst>
            </c:dLbl>
            <c:dLbl>
              <c:idx val="2"/>
              <c:layout>
                <c:manualLayout>
                  <c:x val="0"/>
                  <c:y val="4.921874697227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20-459A-BE56-31E564F4648E}"/>
                </c:ext>
              </c:extLst>
            </c:dLbl>
            <c:dLbl>
              <c:idx val="3"/>
              <c:layout>
                <c:manualLayout>
                  <c:x val="0"/>
                  <c:y val="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20-459A-BE56-31E564F4648E}"/>
                </c:ext>
              </c:extLst>
            </c:dLbl>
            <c:dLbl>
              <c:idx val="4"/>
              <c:layout>
                <c:manualLayout>
                  <c:x val="0"/>
                  <c:y val="4.9218746972271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20-459A-BE56-31E564F46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Аркуш1!$C$2:$C$6</c:f>
              <c:numCache>
                <c:formatCode>General</c:formatCode>
                <c:ptCount val="5"/>
                <c:pt idx="0">
                  <c:v>132</c:v>
                </c:pt>
                <c:pt idx="1">
                  <c:v>158</c:v>
                </c:pt>
                <c:pt idx="2">
                  <c:v>163</c:v>
                </c:pt>
                <c:pt idx="3">
                  <c:v>160</c:v>
                </c:pt>
                <c:pt idx="4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C8-4B56-BF0F-AEFD8E38DA7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Збірники праць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357230505516729E-3"/>
                  <c:y val="5.156249682809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20-459A-BE56-31E564F4648E}"/>
                </c:ext>
              </c:extLst>
            </c:dLbl>
            <c:dLbl>
              <c:idx val="1"/>
              <c:layout>
                <c:manualLayout>
                  <c:x val="-1.3357230505515994E-3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20-459A-BE56-31E564F4648E}"/>
                </c:ext>
              </c:extLst>
            </c:dLbl>
            <c:dLbl>
              <c:idx val="2"/>
              <c:layout>
                <c:manualLayout>
                  <c:x val="-9.7951892158504097E-17"/>
                  <c:y val="4.9218746972271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20-459A-BE56-31E564F4648E}"/>
                </c:ext>
              </c:extLst>
            </c:dLbl>
            <c:dLbl>
              <c:idx val="3"/>
              <c:layout>
                <c:manualLayout>
                  <c:x val="-9.7951892158504097E-17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20-459A-BE56-31E564F4648E}"/>
                </c:ext>
              </c:extLst>
            </c:dLbl>
            <c:dLbl>
              <c:idx val="4"/>
              <c:layout>
                <c:manualLayout>
                  <c:x val="0"/>
                  <c:y val="5.1562496828094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20-459A-BE56-31E564F464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Аркуш1!$D$2:$D$6</c:f>
              <c:numCache>
                <c:formatCode>General</c:formatCode>
                <c:ptCount val="5"/>
                <c:pt idx="0">
                  <c:v>64</c:v>
                </c:pt>
                <c:pt idx="1">
                  <c:v>69</c:v>
                </c:pt>
                <c:pt idx="2">
                  <c:v>93</c:v>
                </c:pt>
                <c:pt idx="3">
                  <c:v>93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C8-4B56-BF0F-AEFD8E38DA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068928"/>
        <c:axId val="76874112"/>
        <c:axId val="0"/>
      </c:bar3DChart>
      <c:catAx>
        <c:axId val="7706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6874112"/>
        <c:crosses val="autoZero"/>
        <c:auto val="1"/>
        <c:lblAlgn val="ctr"/>
        <c:lblOffset val="100"/>
        <c:noMultiLvlLbl val="0"/>
      </c:catAx>
      <c:valAx>
        <c:axId val="768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706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АКАДЕМІЧНА МОБІЛЬНІСТЬ ЗА ПРОГРАМОЮ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Е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RASMUS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+  У ВІДСОТКОВОМУ СПІВВІДНОШЕННІ (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2015-2021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РОКИ)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48901552059221"/>
          <c:y val="0.24338680300462842"/>
          <c:w val="0.82771216860938523"/>
          <c:h val="0.53861292240928405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Академічна мобільність за програмою Еrasmus+  у відсотковому співвідношенні (період 2015-2020 роки)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169-4E59-B275-9F811955DA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169-4E59-B275-9F811955DA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69-4E59-B275-9F811955DA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69-4E59-B275-9F811955DA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169-4E59-B275-9F811955DA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69-4E59-B275-9F811955DA2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5169-4E59-B275-9F811955DA2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69-4E59-B275-9F811955DA2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169-4E59-B275-9F811955DA22}"/>
              </c:ext>
            </c:extLst>
          </c:dPt>
          <c:dLbls>
            <c:dLbl>
              <c:idx val="0"/>
              <c:layout>
                <c:manualLayout>
                  <c:x val="-0.1174620481279128"/>
                  <c:y val="6.1747173367537295E-2"/>
                </c:manualLayout>
              </c:layout>
              <c:tx>
                <c:rich>
                  <a:bodyPr/>
                  <a:lstStyle/>
                  <a:p>
                    <a:fld id="{ECF02B93-BE46-415B-B479-07DF2023032C}" type="CATEGORYNAME">
                      <a:rPr lang="uk-UA">
                        <a:solidFill>
                          <a:schemeClr val="bg1"/>
                        </a:solidFill>
                      </a:rPr>
                      <a:pPr/>
                      <a:t>[ІМ’Я КАТЕГОРІЇ]</a:t>
                    </a:fld>
                    <a:r>
                      <a:rPr lang="uk-UA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0E3ADE8C-AA9E-4D05-BF35-4283ABF6E636}" type="VALUE">
                      <a:rPr lang="uk-UA" baseline="0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169-4E59-B275-9F811955DA22}"/>
                </c:ext>
              </c:extLst>
            </c:dLbl>
            <c:dLbl>
              <c:idx val="1"/>
              <c:layout>
                <c:manualLayout>
                  <c:x val="-2.6200819463637448E-2"/>
                  <c:y val="-3.89025537698110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7496499390781"/>
                      <c:h val="0.106367460918867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169-4E59-B275-9F811955DA22}"/>
                </c:ext>
              </c:extLst>
            </c:dLbl>
            <c:dLbl>
              <c:idx val="2"/>
              <c:layout>
                <c:manualLayout>
                  <c:x val="3.12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69-4E59-B275-9F811955DA22}"/>
                </c:ext>
              </c:extLst>
            </c:dLbl>
            <c:dLbl>
              <c:idx val="3"/>
              <c:layout>
                <c:manualLayout>
                  <c:x val="-0.16258922487880262"/>
                  <c:y val="-0.111444560833897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69-4E59-B275-9F811955DA22}"/>
                </c:ext>
              </c:extLst>
            </c:dLbl>
            <c:dLbl>
              <c:idx val="4"/>
              <c:layout>
                <c:manualLayout>
                  <c:x val="-9.1104407807004961E-2"/>
                  <c:y val="6.59030389808884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69-4E59-B275-9F811955DA22}"/>
                </c:ext>
              </c:extLst>
            </c:dLbl>
            <c:dLbl>
              <c:idx val="5"/>
              <c:layout>
                <c:manualLayout>
                  <c:x val="0.14602383324589113"/>
                  <c:y val="-0.213239974063553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69-4E59-B275-9F811955DA22}"/>
                </c:ext>
              </c:extLst>
            </c:dLbl>
            <c:dLbl>
              <c:idx val="6"/>
              <c:layout>
                <c:manualLayout>
                  <c:x val="0"/>
                  <c:y val="-3.83851502875586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69-4E59-B275-9F811955DA22}"/>
                </c:ext>
              </c:extLst>
            </c:dLbl>
            <c:dLbl>
              <c:idx val="7"/>
              <c:layout>
                <c:manualLayout>
                  <c:x val="6.6113518981683397E-2"/>
                  <c:y val="-6.4404482541969088E-3"/>
                </c:manualLayout>
              </c:layout>
              <c:tx>
                <c:rich>
                  <a:bodyPr/>
                  <a:lstStyle/>
                  <a:p>
                    <a:fld id="{9C24F630-EFDD-4147-88E6-5FFD74515019}" type="CATEGORYNAME">
                      <a:rPr lang="uk-UA" sz="1200">
                        <a:solidFill>
                          <a:schemeClr val="bg1"/>
                        </a:solidFill>
                      </a:rPr>
                      <a:pPr/>
                      <a:t>[ІМ’Я КАТЕГОРІЇ]</a:t>
                    </a:fld>
                    <a:r>
                      <a:rPr lang="uk-UA" sz="12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C8E2CEC2-96B1-471D-9485-0822EB05D43B}" type="VALUE">
                      <a:rPr lang="uk-UA" sz="1200" baseline="0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 sz="12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69-4E59-B275-9F811955DA22}"/>
                </c:ext>
              </c:extLst>
            </c:dLbl>
            <c:dLbl>
              <c:idx val="8"/>
              <c:layout>
                <c:manualLayout>
                  <c:x val="0.16069872801628304"/>
                  <c:y val="5.2195047153445077E-2"/>
                </c:manualLayout>
              </c:layout>
              <c:tx>
                <c:rich>
                  <a:bodyPr/>
                  <a:lstStyle/>
                  <a:p>
                    <a:fld id="{6A34FA80-2F87-42C6-A97C-B310DEADACAA}" type="CATEGORYNAME">
                      <a:rPr lang="uk-UA">
                        <a:solidFill>
                          <a:schemeClr val="bg1"/>
                        </a:solidFill>
                      </a:rPr>
                      <a:pPr/>
                      <a:t>[ІМ’Я КАТЕГОРІЇ]</a:t>
                    </a:fld>
                    <a:r>
                      <a:rPr lang="uk-UA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3CABD83E-7D6A-4232-B4E9-9EE02CE11165}" type="VALUE">
                      <a:rPr lang="uk-UA" baseline="0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169-4E59-B275-9F811955D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Аркуш1!$A$2:$A$10</c:f>
              <c:strCache>
                <c:ptCount val="9"/>
                <c:pt idx="0">
                  <c:v>Італія</c:v>
                </c:pt>
                <c:pt idx="1">
                  <c:v>Інші (Франція, Сербія, Бельгія)</c:v>
                </c:pt>
                <c:pt idx="2">
                  <c:v>Литва</c:v>
                </c:pt>
                <c:pt idx="3">
                  <c:v>Румунія</c:v>
                </c:pt>
                <c:pt idx="4">
                  <c:v>Польща</c:v>
                </c:pt>
                <c:pt idx="5">
                  <c:v>Словацька Республіка</c:v>
                </c:pt>
                <c:pt idx="6">
                  <c:v>Угорщина</c:v>
                </c:pt>
                <c:pt idx="7">
                  <c:v>Чеська Республіка</c:v>
                </c:pt>
                <c:pt idx="8">
                  <c:v>Хорватія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18</c:v>
                </c:pt>
                <c:pt idx="1">
                  <c:v>4</c:v>
                </c:pt>
                <c:pt idx="2">
                  <c:v>4</c:v>
                </c:pt>
                <c:pt idx="3">
                  <c:v>24</c:v>
                </c:pt>
                <c:pt idx="4">
                  <c:v>11</c:v>
                </c:pt>
                <c:pt idx="5">
                  <c:v>33</c:v>
                </c:pt>
                <c:pt idx="6">
                  <c:v>3</c:v>
                </c:pt>
                <c:pt idx="7">
                  <c:v>9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9-4E59-B275-9F811955DA2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АКАДЕМІЧНА МОБІЛЬНІСТЬ: Ф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АКУЛЬТЕТИ, ЩО БРАЛИ УЧАСТЬ У ПРОГРАМІ 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Е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RASMUS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+: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2015-2021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 РОКИ) 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789625592428409"/>
          <c:y val="0.23649607940613285"/>
          <c:w val="0.63310451230807152"/>
          <c:h val="0.7088562967141446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Аркуш1!$A$2:$A$17</c:f>
              <c:strCache>
                <c:ptCount val="16"/>
                <c:pt idx="0">
                  <c:v>Стоматологічний ф-т </c:v>
                </c:pt>
                <c:pt idx="1">
                  <c:v>ІТФ</c:v>
                </c:pt>
                <c:pt idx="2">
                  <c:v>Фізичний ф-т </c:v>
                </c:pt>
                <c:pt idx="3">
                  <c:v>ФІТ</c:v>
                </c:pt>
                <c:pt idx="4">
                  <c:v>ФІФ</c:v>
                </c:pt>
                <c:pt idx="5">
                  <c:v>Географічний ф-т </c:v>
                </c:pt>
                <c:pt idx="6">
                  <c:v>Філологічний ф-т </c:v>
                </c:pt>
                <c:pt idx="7">
                  <c:v>ФЗФВ</c:v>
                </c:pt>
                <c:pt idx="8">
                  <c:v>Хімічний ф-т </c:v>
                </c:pt>
                <c:pt idx="9">
                  <c:v>Біологічний ф-т </c:v>
                </c:pt>
                <c:pt idx="10">
                  <c:v>Медичний ф-т</c:v>
                </c:pt>
                <c:pt idx="11">
                  <c:v>УУННІ</c:v>
                </c:pt>
                <c:pt idx="12">
                  <c:v>ФСН</c:v>
                </c:pt>
                <c:pt idx="13">
                  <c:v>Юридичний ф-т </c:v>
                </c:pt>
                <c:pt idx="14">
                  <c:v>ФІМВ</c:v>
                </c:pt>
                <c:pt idx="15">
                  <c:v>Економічний ф-т </c:v>
                </c:pt>
              </c:strCache>
            </c:strRef>
          </c:cat>
          <c:val>
            <c:numRef>
              <c:f>Аркуш1!$B$2:$B$17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17</c:v>
                </c:pt>
                <c:pt idx="13">
                  <c:v>21</c:v>
                </c:pt>
                <c:pt idx="14">
                  <c:v>35</c:v>
                </c:pt>
                <c:pt idx="1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A-4109-B5FB-0DB4021EB5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641024"/>
        <c:axId val="80643968"/>
        <c:axId val="0"/>
      </c:bar3DChart>
      <c:catAx>
        <c:axId val="80641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uk-UA"/>
          </a:p>
        </c:txPr>
        <c:crossAx val="80643968"/>
        <c:crosses val="autoZero"/>
        <c:auto val="1"/>
        <c:lblAlgn val="ctr"/>
        <c:lblOffset val="100"/>
        <c:noMultiLvlLbl val="0"/>
      </c:catAx>
      <c:valAx>
        <c:axId val="8064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064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uk-UA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ЗАЛУЧЕНІ КОШТИ (У ЄВРО ) ДЛЯ РЕАЛІЗАЦІЇ МІЖНАРОДНИХ ПРОЄКТІВ  </a:t>
            </a:r>
            <a:endParaRPr lang="ru-RU" sz="1800" b="1" i="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  <a:p>
            <a:pPr>
              <a:defRPr>
                <a:solidFill>
                  <a:schemeClr val="accent1">
                    <a:lumMod val="50000"/>
                  </a:schemeClr>
                </a:solidFill>
                <a:effectLst/>
              </a:defRPr>
            </a:pPr>
            <a:r>
              <a:rPr lang="uk-UA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У </a:t>
            </a:r>
            <a:r>
              <a:rPr lang="uk-UA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2019-2021</a:t>
            </a:r>
            <a:r>
              <a:rPr lang="uk-UA" sz="1800" b="1" i="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РОКАХ</a:t>
            </a:r>
            <a:endParaRPr lang="ru-RU" sz="1800" b="1" i="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Проведення наукових досліджень</c:v>
                </c:pt>
                <c:pt idx="1">
                  <c:v>Розвиток освітньої складової</c:v>
                </c:pt>
                <c:pt idx="2">
                  <c:v>Вдосконалення інфраструктури 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42877</c:v>
                </c:pt>
                <c:pt idx="1">
                  <c:v>23563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A3-4E36-B2A0-EA564D4625E2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Проведення наукових досліджень</c:v>
                </c:pt>
                <c:pt idx="1">
                  <c:v>Розвиток освітньої складової</c:v>
                </c:pt>
                <c:pt idx="2">
                  <c:v>Вдосконалення інфраструктури 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190910</c:v>
                </c:pt>
                <c:pt idx="1">
                  <c:v>83177</c:v>
                </c:pt>
                <c:pt idx="2">
                  <c:v>77058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3-4E36-B2A0-EA564D4625E2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190926955855016E-17"/>
                  <c:y val="-3.81944444444444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5-469A-9820-F664F0DF40E6}"/>
                </c:ext>
              </c:extLst>
            </c:dLbl>
            <c:dLbl>
              <c:idx val="1"/>
              <c:layout>
                <c:manualLayout>
                  <c:x val="4.4936075778499824E-3"/>
                  <c:y val="-2.7777777777777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F5-469A-9820-F664F0DF40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Проведення наукових досліджень</c:v>
                </c:pt>
                <c:pt idx="1">
                  <c:v>Розвиток освітньої складової</c:v>
                </c:pt>
                <c:pt idx="2">
                  <c:v>Вдосконалення інфраструктури 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207830</c:v>
                </c:pt>
                <c:pt idx="1">
                  <c:v>111085</c:v>
                </c:pt>
                <c:pt idx="2">
                  <c:v>462279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5-469A-9820-F664F0DF40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899648"/>
        <c:axId val="95901184"/>
      </c:barChart>
      <c:catAx>
        <c:axId val="958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uk-UA"/>
          </a:p>
        </c:txPr>
        <c:crossAx val="95901184"/>
        <c:crosses val="autoZero"/>
        <c:auto val="1"/>
        <c:lblAlgn val="ctr"/>
        <c:lblOffset val="100"/>
        <c:noMultiLvlLbl val="0"/>
      </c:catAx>
      <c:valAx>
        <c:axId val="95901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589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Спеціальний фонд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4094284207677756E-3"/>
                  <c:y val="3.0734516216934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59-4FD5-A028-5A45CE4C1808}"/>
                </c:ext>
              </c:extLst>
            </c:dLbl>
            <c:dLbl>
              <c:idx val="1"/>
              <c:layout>
                <c:manualLayout>
                  <c:x val="-9.01571403461295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59-4FD5-A028-5A45CE4C1808}"/>
                </c:ext>
              </c:extLst>
            </c:dLbl>
            <c:dLbl>
              <c:idx val="3"/>
              <c:layout>
                <c:manualLayout>
                  <c:x val="-9.0157140346129594E-3"/>
                  <c:y val="3.073451621693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59-4FD5-A028-5A45CE4C1808}"/>
                </c:ext>
              </c:extLst>
            </c:dLbl>
            <c:dLbl>
              <c:idx val="4"/>
              <c:layout>
                <c:manualLayout>
                  <c:x val="-1.4425142455380801E-2"/>
                  <c:y val="3.073451621693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59-4FD5-A028-5A45CE4C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72.2</c:v>
                </c:pt>
                <c:pt idx="1">
                  <c:v>96</c:v>
                </c:pt>
                <c:pt idx="2">
                  <c:v>124.5</c:v>
                </c:pt>
                <c:pt idx="3">
                  <c:v>169.9</c:v>
                </c:pt>
                <c:pt idx="4">
                  <c:v>212.9</c:v>
                </c:pt>
                <c:pt idx="5">
                  <c:v>244.8</c:v>
                </c:pt>
                <c:pt idx="6">
                  <c:v>273.7</c:v>
                </c:pt>
                <c:pt idx="7">
                  <c:v>314.60000000000002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B-4721-A8D8-FC0DAC871DB8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Загальний фонд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1.9834570876148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9-4FD5-A028-5A45CE4C1808}"/>
                </c:ext>
              </c:extLst>
            </c:dLbl>
            <c:dLbl>
              <c:idx val="4"/>
              <c:layout>
                <c:manualLayout>
                  <c:x val="1.9834570876148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59-4FD5-A028-5A45CE4C1808}"/>
                </c:ext>
              </c:extLst>
            </c:dLbl>
            <c:dLbl>
              <c:idx val="5"/>
              <c:layout>
                <c:manualLayout>
                  <c:x val="2.3440856489993694E-2"/>
                  <c:y val="-5.63459621510167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59-4FD5-A028-5A45CE4C1808}"/>
                </c:ext>
              </c:extLst>
            </c:dLbl>
            <c:dLbl>
              <c:idx val="6"/>
              <c:layout>
                <c:manualLayout>
                  <c:x val="2.7047142103838878E-2"/>
                  <c:y val="-9.2203548650803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59-4FD5-A028-5A45CE4C1808}"/>
                </c:ext>
              </c:extLst>
            </c:dLbl>
            <c:dLbl>
              <c:idx val="7"/>
              <c:layout>
                <c:manualLayout>
                  <c:x val="2.5243999296916154E-2"/>
                  <c:y val="-2.81729810755083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59-4FD5-A028-5A45CE4C1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120.1</c:v>
                </c:pt>
                <c:pt idx="1">
                  <c:v>127.6</c:v>
                </c:pt>
                <c:pt idx="2">
                  <c:v>135.19999999999999</c:v>
                </c:pt>
                <c:pt idx="3">
                  <c:v>178.1</c:v>
                </c:pt>
                <c:pt idx="4">
                  <c:v>200.4</c:v>
                </c:pt>
                <c:pt idx="5">
                  <c:v>230.2</c:v>
                </c:pt>
                <c:pt idx="6">
                  <c:v>250.5</c:v>
                </c:pt>
                <c:pt idx="7">
                  <c:v>287.5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B-4721-A8D8-FC0DAC871D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012160"/>
        <c:axId val="96013696"/>
        <c:axId val="0"/>
      </c:bar3DChart>
      <c:catAx>
        <c:axId val="9601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6013696"/>
        <c:crosses val="autoZero"/>
        <c:auto val="1"/>
        <c:lblAlgn val="ctr"/>
        <c:lblOffset val="100"/>
        <c:noMultiLvlLbl val="0"/>
      </c:catAx>
      <c:valAx>
        <c:axId val="960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601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Спеціальний фонд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0.2</c:v>
                </c:pt>
                <c:pt idx="1">
                  <c:v>1.4</c:v>
                </c:pt>
                <c:pt idx="2">
                  <c:v>1.5</c:v>
                </c:pt>
                <c:pt idx="3">
                  <c:v>2.1</c:v>
                </c:pt>
                <c:pt idx="4">
                  <c:v>2.8</c:v>
                </c:pt>
                <c:pt idx="5">
                  <c:v>1</c:v>
                </c:pt>
                <c:pt idx="6">
                  <c:v>1.9</c:v>
                </c:pt>
                <c:pt idx="7">
                  <c:v>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2-4EB8-910B-7A24A14540F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Загальний фонд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Аркуш1!$C$2:$C$9</c:f>
              <c:numCache>
                <c:formatCode>General</c:formatCode>
                <c:ptCount val="8"/>
                <c:pt idx="0">
                  <c:v>3.7</c:v>
                </c:pt>
                <c:pt idx="1">
                  <c:v>3.5</c:v>
                </c:pt>
                <c:pt idx="2">
                  <c:v>4.7</c:v>
                </c:pt>
                <c:pt idx="3">
                  <c:v>6.6</c:v>
                </c:pt>
                <c:pt idx="4">
                  <c:v>11.6</c:v>
                </c:pt>
                <c:pt idx="5">
                  <c:v>11.3</c:v>
                </c:pt>
                <c:pt idx="6">
                  <c:v>11</c:v>
                </c:pt>
                <c:pt idx="7">
                  <c:v>9.9700000000000006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2-4EB8-910B-7A24A14540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6074752"/>
        <c:axId val="96862976"/>
        <c:axId val="0"/>
      </c:bar3DChart>
      <c:catAx>
        <c:axId val="960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6862976"/>
        <c:crosses val="autoZero"/>
        <c:auto val="1"/>
        <c:lblAlgn val="ctr"/>
        <c:lblOffset val="100"/>
        <c:noMultiLvlLbl val="0"/>
      </c:catAx>
      <c:valAx>
        <c:axId val="9686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607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Матеріальна допомога на оздоровлення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8C-4F9E-966B-C51B32F31D0F}"/>
                </c:ext>
              </c:extLst>
            </c:dLbl>
            <c:dLbl>
              <c:idx val="1"/>
              <c:layout>
                <c:manualLayout>
                  <c:x val="0"/>
                  <c:y val="4.6874997116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8C-4F9E-966B-C51B32F31D0F}"/>
                </c:ext>
              </c:extLst>
            </c:dLbl>
            <c:dLbl>
              <c:idx val="2"/>
              <c:layout>
                <c:manualLayout>
                  <c:x val="0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C-4F9E-966B-C51B32F31D0F}"/>
                </c:ext>
              </c:extLst>
            </c:dLbl>
            <c:dLbl>
              <c:idx val="3"/>
              <c:layout>
                <c:manualLayout>
                  <c:x val="0"/>
                  <c:y val="4.218749740480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8C-4F9E-966B-C51B32F31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6.3</c:v>
                </c:pt>
                <c:pt idx="1">
                  <c:v>7.9</c:v>
                </c:pt>
                <c:pt idx="2">
                  <c:v>8.8000000000000007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AF-4439-B747-DEFC37D0A7D1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Матеріальне заохочення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806552153027046E-3"/>
                  <c:y val="4.218749740480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8C-4F9E-966B-C51B32F31D0F}"/>
                </c:ext>
              </c:extLst>
            </c:dLbl>
            <c:dLbl>
              <c:idx val="1"/>
              <c:layout>
                <c:manualLayout>
                  <c:x val="1.1806552153027046E-3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C-4F9E-966B-C51B32F31D0F}"/>
                </c:ext>
              </c:extLst>
            </c:dLbl>
            <c:dLbl>
              <c:idx val="2"/>
              <c:layout>
                <c:manualLayout>
                  <c:x val="-8.6580382271567476E-17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8C-4F9E-966B-C51B32F31D0F}"/>
                </c:ext>
              </c:extLst>
            </c:dLbl>
            <c:dLbl>
              <c:idx val="3"/>
              <c:layout>
                <c:manualLayout>
                  <c:x val="0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8C-4F9E-966B-C51B32F31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20.94</c:v>
                </c:pt>
                <c:pt idx="1">
                  <c:v>23.99</c:v>
                </c:pt>
                <c:pt idx="2">
                  <c:v>26</c:v>
                </c:pt>
                <c:pt idx="3">
                  <c:v>31.31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AF-4439-B747-DEFC37D0A7D1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Матеріальна допомога на соціальні потреби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3.984374754898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8C-4F9E-966B-C51B32F31D0F}"/>
                </c:ext>
              </c:extLst>
            </c:dLbl>
            <c:dLbl>
              <c:idx val="1"/>
              <c:layout>
                <c:manualLayout>
                  <c:x val="2.3613104306054091E-3"/>
                  <c:y val="4.921874697227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8C-4F9E-966B-C51B32F31D0F}"/>
                </c:ext>
              </c:extLst>
            </c:dLbl>
            <c:dLbl>
              <c:idx val="2"/>
              <c:layout>
                <c:manualLayout>
                  <c:x val="-1.1806552153027046E-3"/>
                  <c:y val="4.6874997116449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8C-4F9E-966B-C51B32F31D0F}"/>
                </c:ext>
              </c:extLst>
            </c:dLbl>
            <c:dLbl>
              <c:idx val="3"/>
              <c:layout>
                <c:manualLayout>
                  <c:x val="0"/>
                  <c:y val="4.4531247260626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C-4F9E-966B-C51B32F31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2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AF-4439-B747-DEFC37D0A7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7028352"/>
        <c:axId val="97062912"/>
        <c:axId val="0"/>
      </c:bar3DChart>
      <c:catAx>
        <c:axId val="9702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uk-UA"/>
          </a:p>
        </c:txPr>
        <c:crossAx val="97062912"/>
        <c:crosses val="autoZero"/>
        <c:auto val="1"/>
        <c:lblAlgn val="ctr"/>
        <c:lblOffset val="100"/>
        <c:noMultiLvlLbl val="0"/>
      </c:catAx>
      <c:valAx>
        <c:axId val="97062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0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9278461435E-2"/>
          <c:y val="1.884381660590460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9E5C-486C-8209-91E8916AA06D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E5C-486C-8209-91E8916AA0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5C-486C-8209-91E8916AA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308410899200972E-2"/>
                  <c:y val="-1.063001682388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7E-4B1D-B017-F1EB83CDFA21}"/>
                </c:ext>
              </c:extLst>
            </c:dLbl>
            <c:dLbl>
              <c:idx val="1"/>
              <c:layout>
                <c:manualLayout>
                  <c:x val="1.2872273932800687E-2"/>
                  <c:y val="-7.972512617913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E-4B1D-B017-F1EB83CDFA21}"/>
                </c:ext>
              </c:extLst>
            </c:dLbl>
            <c:dLbl>
              <c:idx val="2"/>
              <c:layout>
                <c:manualLayout>
                  <c:x val="1.9308410899200972E-2"/>
                  <c:y val="-1.328752102985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7E-4B1D-B017-F1EB83CDFA21}"/>
                </c:ext>
              </c:extLst>
            </c:dLbl>
            <c:dLbl>
              <c:idx val="3"/>
              <c:layout>
                <c:manualLayout>
                  <c:x val="1.2872273932800569E-2"/>
                  <c:y val="-7.972512617913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E-4B1D-B017-F1EB83CDFA21}"/>
                </c:ext>
              </c:extLst>
            </c:dLbl>
            <c:dLbl>
              <c:idx val="4"/>
              <c:layout>
                <c:manualLayout>
                  <c:x val="1.072689494400054E-2"/>
                  <c:y val="-1.063001682388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7E-4B1D-B017-F1EB83CDFA21}"/>
                </c:ext>
              </c:extLst>
            </c:dLbl>
            <c:dLbl>
              <c:idx val="5"/>
              <c:layout>
                <c:manualLayout>
                  <c:x val="8.5815159552004323E-3"/>
                  <c:y val="-7.9725126179136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97-46CF-A7C2-308578D60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16.899999999999999</c:v>
                </c:pt>
                <c:pt idx="1">
                  <c:v>9.9</c:v>
                </c:pt>
                <c:pt idx="2">
                  <c:v>16.899999999999999</c:v>
                </c:pt>
                <c:pt idx="3">
                  <c:v>17.899999999999999</c:v>
                </c:pt>
                <c:pt idx="4">
                  <c:v>39.799999999999997</c:v>
                </c:pt>
                <c:pt idx="5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1-4793-A1A0-2C6EBB105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234368"/>
        <c:axId val="98237056"/>
        <c:axId val="0"/>
      </c:bar3DChart>
      <c:catAx>
        <c:axId val="982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8237056"/>
        <c:crosses val="autoZero"/>
        <c:auto val="1"/>
        <c:lblAlgn val="ctr"/>
        <c:lblOffset val="100"/>
        <c:noMultiLvlLbl val="0"/>
      </c:catAx>
      <c:valAx>
        <c:axId val="98237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823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1-8E95-4845-9081-C526D9BA17C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8E95-4845-9081-C526D9BA17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5-4845-9081-C526D9BA1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uk-UA" sz="1800" b="1" dirty="0">
                <a:solidFill>
                  <a:schemeClr val="accent2"/>
                </a:solidFill>
                <a:latin typeface="Candara" panose="020E0502030303020204" pitchFamily="34" charset="0"/>
              </a:rPr>
              <a:t>Контингент студентів (2017-2021 роки)</a:t>
            </a:r>
          </a:p>
        </c:rich>
      </c:tx>
      <c:layout>
        <c:manualLayout>
          <c:xMode val="edge"/>
          <c:yMode val="edge"/>
          <c:x val="0.18356822508184156"/>
          <c:y val="1.45954950487368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Аркуш1!$A$21</c:f>
              <c:strCache>
                <c:ptCount val="1"/>
                <c:pt idx="0">
                  <c:v>Контингент студентів (2016-2020 рр.)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6648777038673728E-3"/>
                  <c:y val="-2.554211633528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B8-497C-A325-FB3A714675C1}"/>
                </c:ext>
              </c:extLst>
            </c:dLbl>
            <c:dLbl>
              <c:idx val="1"/>
              <c:layout>
                <c:manualLayout>
                  <c:x val="4.4432518025782752E-3"/>
                  <c:y val="-2.9190990097473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8-497C-A325-FB3A714675C1}"/>
                </c:ext>
              </c:extLst>
            </c:dLbl>
            <c:dLbl>
              <c:idx val="2"/>
              <c:layout>
                <c:manualLayout>
                  <c:x val="8.8865036051565503E-3"/>
                  <c:y val="-2.5542116335289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B8-497C-A325-FB3A714675C1}"/>
                </c:ext>
              </c:extLst>
            </c:dLbl>
            <c:dLbl>
              <c:idx val="3"/>
              <c:layout>
                <c:manualLayout>
                  <c:x val="6.6648777038674136E-3"/>
                  <c:y val="-2.1893242573105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B8-497C-A325-FB3A714675C1}"/>
                </c:ext>
              </c:extLst>
            </c:dLbl>
            <c:dLbl>
              <c:idx val="4"/>
              <c:layout>
                <c:manualLayout>
                  <c:x val="1.9994633111602239E-2"/>
                  <c:y val="-1.824436881092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36-4FC4-97E8-A571B0C0AC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Аркуш1!$C$20:$G$20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Аркуш1!$C$21:$G$21</c:f>
              <c:numCache>
                <c:formatCode>General</c:formatCode>
                <c:ptCount val="5"/>
                <c:pt idx="0">
                  <c:v>14659</c:v>
                </c:pt>
                <c:pt idx="1">
                  <c:v>14387</c:v>
                </c:pt>
                <c:pt idx="2">
                  <c:v>14828</c:v>
                </c:pt>
                <c:pt idx="3">
                  <c:v>14946</c:v>
                </c:pt>
                <c:pt idx="4">
                  <c:v>14460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B8-497C-A325-FB3A71467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02944"/>
        <c:axId val="26004480"/>
        <c:axId val="0"/>
      </c:bar3DChart>
      <c:catAx>
        <c:axId val="260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26004480"/>
        <c:crosses val="autoZero"/>
        <c:auto val="1"/>
        <c:lblAlgn val="ctr"/>
        <c:lblOffset val="100"/>
        <c:noMultiLvlLbl val="0"/>
      </c:catAx>
      <c:valAx>
        <c:axId val="260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uk-UA"/>
          </a:p>
        </c:txPr>
        <c:crossAx val="260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1163656299243"/>
          <c:y val="0.19633879396560222"/>
          <c:w val="0.54389199949197853"/>
          <c:h val="0.64021654717131737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13-462F-B8FE-D6EF9AD93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D13-462F-B8FE-D6EF9AD939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13-462F-B8FE-D6EF9AD939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13-462F-B8FE-D6EF9AD939D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D13-462F-B8FE-D6EF9AD939D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D13-462F-B8FE-D6EF9AD939D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13-462F-B8FE-D6EF9AD939D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D13-462F-B8FE-D6EF9AD939D9}"/>
              </c:ext>
            </c:extLst>
          </c:dPt>
          <c:dLbls>
            <c:dLbl>
              <c:idx val="0"/>
              <c:layout>
                <c:manualLayout>
                  <c:x val="8.2567205939510988E-2"/>
                  <c:y val="-0.1345584306433967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13-462F-B8FE-D6EF9AD939D9}"/>
                </c:ext>
              </c:extLst>
            </c:dLbl>
            <c:dLbl>
              <c:idx val="1"/>
              <c:layout>
                <c:manualLayout>
                  <c:x val="1.3062565138113543E-2"/>
                  <c:y val="-3.08990088224660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13-462F-B8FE-D6EF9AD939D9}"/>
                </c:ext>
              </c:extLst>
            </c:dLbl>
            <c:dLbl>
              <c:idx val="2"/>
              <c:layout>
                <c:manualLayout>
                  <c:x val="-3.084068294420125E-2"/>
                  <c:y val="1.52888312932260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13-462F-B8FE-D6EF9AD939D9}"/>
                </c:ext>
              </c:extLst>
            </c:dLbl>
            <c:dLbl>
              <c:idx val="3"/>
              <c:layout>
                <c:manualLayout>
                  <c:x val="-9.844989638532535E-2"/>
                  <c:y val="-3.4110405251221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13-462F-B8FE-D6EF9AD939D9}"/>
                </c:ext>
              </c:extLst>
            </c:dLbl>
            <c:dLbl>
              <c:idx val="4"/>
              <c:layout>
                <c:manualLayout>
                  <c:x val="-6.3757807798129132E-2"/>
                  <c:y val="-5.05084538851248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13-462F-B8FE-D6EF9AD939D9}"/>
                </c:ext>
              </c:extLst>
            </c:dLbl>
            <c:dLbl>
              <c:idx val="5"/>
              <c:layout>
                <c:manualLayout>
                  <c:x val="5.0434690205844415E-2"/>
                  <c:y val="-9.61475075007395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13-462F-B8FE-D6EF9AD939D9}"/>
                </c:ext>
              </c:extLst>
            </c:dLbl>
            <c:dLbl>
              <c:idx val="6"/>
              <c:layout>
                <c:manualLayout>
                  <c:x val="0.19876067658755106"/>
                  <c:y val="-5.76793017151925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13-462F-B8FE-D6EF9AD939D9}"/>
                </c:ext>
              </c:extLst>
            </c:dLbl>
            <c:dLbl>
              <c:idx val="7"/>
              <c:layout>
                <c:manualLayout>
                  <c:x val="0.17919674534404093"/>
                  <c:y val="4.61228571831025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13-462F-B8FE-D6EF9AD939D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Аркуш1!$A$2:$A$9</c:f>
              <c:strCache>
                <c:ptCount val="8"/>
                <c:pt idx="0">
                  <c:v>Індія</c:v>
                </c:pt>
                <c:pt idx="1">
                  <c:v>Йорданія</c:v>
                </c:pt>
                <c:pt idx="2">
                  <c:v>Нігерія</c:v>
                </c:pt>
                <c:pt idx="3">
                  <c:v>Ізраїль</c:v>
                </c:pt>
                <c:pt idx="4">
                  <c:v>Палестина</c:v>
                </c:pt>
                <c:pt idx="5">
                  <c:v>Словацька Республіка</c:v>
                </c:pt>
                <c:pt idx="6">
                  <c:v>Угорщина</c:v>
                </c:pt>
                <c:pt idx="7">
                  <c:v>Марокко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1349</c:v>
                </c:pt>
                <c:pt idx="1">
                  <c:v>74</c:v>
                </c:pt>
                <c:pt idx="2">
                  <c:v>108</c:v>
                </c:pt>
                <c:pt idx="3">
                  <c:v>39</c:v>
                </c:pt>
                <c:pt idx="4">
                  <c:v>19</c:v>
                </c:pt>
                <c:pt idx="5">
                  <c:v>11</c:v>
                </c:pt>
                <c:pt idx="6">
                  <c:v>13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3-462F-B8FE-D6EF9AD939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86513785615583E-2"/>
                  <c:y val="-1.0296012382779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85-4543-8448-67170DCCF7EF}"/>
                </c:ext>
              </c:extLst>
            </c:dLbl>
            <c:dLbl>
              <c:idx val="1"/>
              <c:layout>
                <c:manualLayout>
                  <c:x val="1.5233955166589857E-2"/>
                  <c:y val="-1.287001547847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85-4543-8448-67170DCCF7EF}"/>
                </c:ext>
              </c:extLst>
            </c:dLbl>
            <c:dLbl>
              <c:idx val="2"/>
              <c:layout>
                <c:manualLayout>
                  <c:x val="1.3057675857077055E-2"/>
                  <c:y val="-5.1480061913894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5-4543-8448-67170DCCF7EF}"/>
                </c:ext>
              </c:extLst>
            </c:dLbl>
            <c:dLbl>
              <c:idx val="3"/>
              <c:layout>
                <c:manualLayout>
                  <c:x val="1.3057675857076975E-2"/>
                  <c:y val="-7.7220092870842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5-4543-8448-67170DCCF7EF}"/>
                </c:ext>
              </c:extLst>
            </c:dLbl>
            <c:dLbl>
              <c:idx val="4"/>
              <c:layout>
                <c:manualLayout>
                  <c:x val="8.7051172380512905E-3"/>
                  <c:y val="-1.54440185741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5-4543-8448-67170DCCF7EF}"/>
                </c:ext>
              </c:extLst>
            </c:dLbl>
            <c:dLbl>
              <c:idx val="5"/>
              <c:layout>
                <c:manualLayout>
                  <c:x val="1.3057675857077055E-2"/>
                  <c:y val="-7.7220092870842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85-4543-8448-67170DCCF7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426</c:v>
                </c:pt>
                <c:pt idx="1">
                  <c:v>735</c:v>
                </c:pt>
                <c:pt idx="2">
                  <c:v>1128</c:v>
                </c:pt>
                <c:pt idx="3">
                  <c:v>1635</c:v>
                </c:pt>
                <c:pt idx="4">
                  <c:v>1724</c:v>
                </c:pt>
                <c:pt idx="5">
                  <c:v>1857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F-4D76-9EAD-CE8291B846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9237376"/>
        <c:axId val="69240320"/>
        <c:axId val="0"/>
      </c:bar3DChart>
      <c:catAx>
        <c:axId val="692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9240320"/>
        <c:crosses val="autoZero"/>
        <c:auto val="1"/>
        <c:lblAlgn val="ctr"/>
        <c:lblOffset val="100"/>
        <c:noMultiLvlLbl val="0"/>
      </c:catAx>
      <c:valAx>
        <c:axId val="692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6923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Доктори наук, професори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151</c:v>
                </c:pt>
                <c:pt idx="1">
                  <c:v>158</c:v>
                </c:pt>
                <c:pt idx="2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1-49B0-B782-29E794381624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Кандидати наук, доценти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713</c:v>
                </c:pt>
                <c:pt idx="1">
                  <c:v>715</c:v>
                </c:pt>
                <c:pt idx="2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D1-49B0-B782-29E794381624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Без наукових ступенів та наукових звань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413</c:v>
                </c:pt>
                <c:pt idx="1">
                  <c:v>412</c:v>
                </c:pt>
                <c:pt idx="2">
                  <c:v>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D1-49B0-B782-29E794381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30816"/>
        <c:axId val="70932352"/>
      </c:barChart>
      <c:catAx>
        <c:axId val="709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0932352"/>
        <c:crosses val="autoZero"/>
        <c:auto val="1"/>
        <c:lblAlgn val="ctr"/>
        <c:lblOffset val="100"/>
        <c:noMultiLvlLbl val="0"/>
      </c:catAx>
      <c:valAx>
        <c:axId val="7093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093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Загальна кількість аспірантів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333</c:v>
                </c:pt>
                <c:pt idx="1">
                  <c:v>382</c:v>
                </c:pt>
                <c:pt idx="2">
                  <c:v>465</c:v>
                </c:pt>
                <c:pt idx="3">
                  <c:v>554</c:v>
                </c:pt>
                <c:pt idx="4">
                  <c:v>605</c:v>
                </c:pt>
                <c:pt idx="5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9-4F30-A428-A487BADFD89A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Кількість аспірантів 1 року навчання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5740692690279632E-3"/>
                  <c:y val="-7.5177714308643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E9-4F30-A428-A487BADFD89A}"/>
                </c:ext>
              </c:extLst>
            </c:dLbl>
            <c:dLbl>
              <c:idx val="1"/>
              <c:layout>
                <c:manualLayout>
                  <c:x val="7.1450577241898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E9-4F30-A428-A487BADFD89A}"/>
                </c:ext>
              </c:extLst>
            </c:dLbl>
            <c:dLbl>
              <c:idx val="2"/>
              <c:layout>
                <c:manualLayout>
                  <c:x val="8.5740692690279632E-3"/>
                  <c:y val="-7.5177714308643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E9-4F30-A428-A487BADFD89A}"/>
                </c:ext>
              </c:extLst>
            </c:dLbl>
            <c:dLbl>
              <c:idx val="3"/>
              <c:layout>
                <c:manualLayout>
                  <c:x val="1.1432092358703952E-2"/>
                  <c:y val="-8.2012999383288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E9-4F30-A428-A487BADFD89A}"/>
                </c:ext>
              </c:extLst>
            </c:dLbl>
            <c:dLbl>
              <c:idx val="4"/>
              <c:layout>
                <c:manualLayout>
                  <c:x val="1.1432092358703952E-2"/>
                  <c:y val="-7.51777143086432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E9-4F30-A428-A487BADFD89A}"/>
                </c:ext>
              </c:extLst>
            </c:dLbl>
            <c:dLbl>
              <c:idx val="5"/>
              <c:layout>
                <c:manualLayout>
                  <c:x val="1.2861103903541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E9-4F30-A428-A487BADFD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Аркуш1!$C$2:$C$7</c:f>
              <c:numCache>
                <c:formatCode>General</c:formatCode>
                <c:ptCount val="6"/>
                <c:pt idx="0">
                  <c:v>108</c:v>
                </c:pt>
                <c:pt idx="1">
                  <c:v>143</c:v>
                </c:pt>
                <c:pt idx="2">
                  <c:v>148</c:v>
                </c:pt>
                <c:pt idx="3">
                  <c:v>160</c:v>
                </c:pt>
                <c:pt idx="4">
                  <c:v>159</c:v>
                </c:pt>
                <c:pt idx="5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9-4F30-A428-A487BADFD89A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Кількість аспірантів 1 року навчання за держзамовленням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003080813865958E-2"/>
                  <c:y val="8.2012999383288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E9-4F30-A428-A487BADFD89A}"/>
                </c:ext>
              </c:extLst>
            </c:dLbl>
            <c:dLbl>
              <c:idx val="1"/>
              <c:layout>
                <c:manualLayout>
                  <c:x val="1.00030808138660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E9-4F30-A428-A487BADFD89A}"/>
                </c:ext>
              </c:extLst>
            </c:dLbl>
            <c:dLbl>
              <c:idx val="2"/>
              <c:layout>
                <c:manualLayout>
                  <c:x val="8.57406926902785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E9-4F30-A428-A487BADFD89A}"/>
                </c:ext>
              </c:extLst>
            </c:dLbl>
            <c:dLbl>
              <c:idx val="3"/>
              <c:layout>
                <c:manualLayout>
                  <c:x val="8.5740692690279632E-3"/>
                  <c:y val="-1.5035542861728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E9-4F30-A428-A487BADFD89A}"/>
                </c:ext>
              </c:extLst>
            </c:dLbl>
            <c:dLbl>
              <c:idx val="4"/>
              <c:layout>
                <c:manualLayout>
                  <c:x val="1.0003080813865852E-2"/>
                  <c:y val="-1.5035542861728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E9-4F30-A428-A487BADFD89A}"/>
                </c:ext>
              </c:extLst>
            </c:dLbl>
            <c:dLbl>
              <c:idx val="5"/>
              <c:layout>
                <c:manualLayout>
                  <c:x val="1.429011544837994E-2"/>
                  <c:y val="-8.2012999383289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E9-4F30-A428-A487BADFD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Аркуш1!$D$2:$D$7</c:f>
              <c:numCache>
                <c:formatCode>General</c:formatCode>
                <c:ptCount val="6"/>
                <c:pt idx="0">
                  <c:v>72</c:v>
                </c:pt>
                <c:pt idx="1">
                  <c:v>81</c:v>
                </c:pt>
                <c:pt idx="2">
                  <c:v>83</c:v>
                </c:pt>
                <c:pt idx="3">
                  <c:v>90</c:v>
                </c:pt>
                <c:pt idx="4">
                  <c:v>99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9-4F30-A428-A487BADFD8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1069056"/>
        <c:axId val="71091328"/>
        <c:axId val="0"/>
      </c:bar3DChart>
      <c:catAx>
        <c:axId val="7106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1091328"/>
        <c:crosses val="autoZero"/>
        <c:auto val="1"/>
        <c:lblAlgn val="ctr"/>
        <c:lblOffset val="100"/>
        <c:noMultiLvlLbl val="0"/>
      </c:catAx>
      <c:valAx>
        <c:axId val="710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106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512426661889789E-2"/>
          <c:y val="3.3718643750383429E-2"/>
          <c:w val="0.28879076374959578"/>
          <c:h val="0.58374470213783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noProof="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Кількість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uk-UA" noProof="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докторантів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за </a:t>
            </a:r>
            <a:r>
              <a:rPr lang="uk-UA" noProof="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держзамовленням</a:t>
            </a:r>
          </a:p>
        </c:rich>
      </c:tx>
      <c:layout>
        <c:manualLayout>
          <c:xMode val="edge"/>
          <c:yMode val="edge"/>
          <c:x val="0.16809602398376877"/>
          <c:y val="6.5450220211646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докторантів за держзамовленням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1630308296305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D6-4F85-9CD1-332692FDFE13}"/>
                </c:ext>
              </c:extLst>
            </c:dLbl>
            <c:dLbl>
              <c:idx val="1"/>
              <c:layout>
                <c:manualLayout>
                  <c:x val="-1.941194048329689E-3"/>
                  <c:y val="7.854026425397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D6-4F85-9CD1-332692FDFE13}"/>
                </c:ext>
              </c:extLst>
            </c:dLbl>
            <c:dLbl>
              <c:idx val="2"/>
              <c:layout>
                <c:manualLayout>
                  <c:x val="-7.1176292870810362E-17"/>
                  <c:y val="8.7266960282195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D6-4F85-9CD1-332692FDFE13}"/>
                </c:ext>
              </c:extLst>
            </c:dLbl>
            <c:dLbl>
              <c:idx val="3"/>
              <c:layout>
                <c:manualLayout>
                  <c:x val="3.8823880966592358E-3"/>
                  <c:y val="7.854026425397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D6-4F85-9CD1-332692FDFE13}"/>
                </c:ext>
              </c:extLst>
            </c:dLbl>
            <c:dLbl>
              <c:idx val="4"/>
              <c:layout>
                <c:manualLayout>
                  <c:x val="0"/>
                  <c:y val="7.417691623986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D6-4F85-9CD1-332692FDF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Аркуш1!$B$2:$B$6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6-4F85-9CD1-332692FDF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2338432"/>
        <c:axId val="72349568"/>
        <c:axId val="0"/>
      </c:bar3DChart>
      <c:catAx>
        <c:axId val="723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349568"/>
        <c:crosses val="autoZero"/>
        <c:auto val="1"/>
        <c:lblAlgn val="ctr"/>
        <c:lblOffset val="100"/>
        <c:noMultiLvlLbl val="0"/>
      </c:catAx>
      <c:valAx>
        <c:axId val="7234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23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0.92382</cdr:x>
      <cdr:y>0.66211</cdr:y>
    </cdr:from>
    <cdr:to>
      <cdr:x>0.94134</cdr:x>
      <cdr:y>0.69946</cdr:y>
    </cdr:to>
    <cdr:sp macro="" textlink="">
      <cdr:nvSpPr>
        <cdr:cNvPr id="2" name="Oval 20">
          <a:extLst xmlns:a="http://schemas.openxmlformats.org/drawingml/2006/main">
            <a:ext uri="{FF2B5EF4-FFF2-40B4-BE49-F238E27FC236}">
              <a16:creationId xmlns:a16="http://schemas.microsoft.com/office/drawing/2014/main" id="{8927A272-A5C2-4D13-84C5-0F9BF38C884B}"/>
            </a:ext>
          </a:extLst>
        </cdr:cNvPr>
        <cdr:cNvSpPr/>
      </cdr:nvSpPr>
      <cdr:spPr>
        <a:xfrm xmlns:a="http://schemas.openxmlformats.org/drawingml/2006/main">
          <a:off x="8634090" y="2902699"/>
          <a:ext cx="163742" cy="1637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/>
        </a:solidFill>
        <a:ln xmlns:a="http://schemas.openxmlformats.org/drawingml/2006/main" w="508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ko-KR" altLang="en-US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0.94327</cdr:x>
      <cdr:y>0.60207</cdr:y>
    </cdr:from>
    <cdr:to>
      <cdr:x>1</cdr:x>
      <cdr:y>0.67093</cdr:y>
    </cdr:to>
    <cdr:cxnSp macro="">
      <cdr:nvCxnSpPr>
        <cdr:cNvPr id="3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0D652660-73C9-456B-9BB7-28CAE1247F17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8815929" y="2639451"/>
          <a:ext cx="530180" cy="30188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0.19978</cdr:x>
      <cdr:y>0</cdr:y>
    </cdr:from>
    <cdr:to>
      <cdr:x>0.96659</cdr:x>
      <cdr:y>0.08193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D339262F-18FE-46A0-9397-99B74440B4A2}"/>
            </a:ext>
          </a:extLst>
        </cdr:cNvPr>
        <cdr:cNvSpPr txBox="1"/>
      </cdr:nvSpPr>
      <cdr:spPr>
        <a:xfrm xmlns:a="http://schemas.openxmlformats.org/drawingml/2006/main">
          <a:off x="1407102" y="0"/>
          <a:ext cx="540083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err="1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Програма</a:t>
          </a:r>
          <a:r>
            <a:rPr lang="ru-RU" sz="1600" dirty="0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 «</a:t>
          </a:r>
          <a:r>
            <a:rPr lang="ru-RU" sz="1600" dirty="0" err="1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Підготовка</a:t>
          </a:r>
          <a:r>
            <a:rPr lang="ru-RU" sz="1600" dirty="0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 </a:t>
          </a:r>
          <a:r>
            <a:rPr lang="ru-RU" sz="1600" dirty="0" err="1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кадрів</a:t>
          </a:r>
          <a:r>
            <a:rPr lang="ru-RU" sz="1600" dirty="0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 ВНЗ ІІІ-І</a:t>
          </a:r>
          <a:r>
            <a:rPr lang="en-US" sz="1600" dirty="0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V </a:t>
          </a:r>
          <a:r>
            <a:rPr lang="ru-RU" sz="1600" dirty="0" err="1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рівнів</a:t>
          </a:r>
          <a:r>
            <a:rPr lang="ru-RU" sz="1600" dirty="0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 </a:t>
          </a:r>
          <a:r>
            <a:rPr lang="ru-RU" sz="1600" dirty="0" err="1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акредитації</a:t>
          </a:r>
          <a:r>
            <a:rPr lang="ru-RU" sz="1600" dirty="0">
              <a:solidFill>
                <a:schemeClr val="bg2">
                  <a:lumMod val="25000"/>
                </a:schemeClr>
              </a:solidFill>
              <a:effectLst/>
              <a:latin typeface="Candara" panose="020E0502030303020204" pitchFamily="34" charset="0"/>
            </a:rPr>
            <a:t>»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0.00993</cdr:y>
    </cdr:from>
    <cdr:to>
      <cdr:x>1</cdr:x>
      <cdr:y>0.08441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2A83E068-8A73-4F3E-A0C1-ED040F667ADA}"/>
            </a:ext>
          </a:extLst>
        </cdr:cNvPr>
        <cdr:cNvSpPr txBox="1"/>
      </cdr:nvSpPr>
      <cdr:spPr>
        <a:xfrm xmlns:a="http://schemas.openxmlformats.org/drawingml/2006/main">
          <a:off x="0" y="41038"/>
          <a:ext cx="51720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Програма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«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Дослідження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, 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наукові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та 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науково-технічні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 </a:t>
          </a:r>
          <a:r>
            <a:rPr lang="uk-UA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розробки</a:t>
          </a:r>
          <a:r>
            <a:rPr lang="ru-RU" sz="1400" dirty="0">
              <a:solidFill>
                <a:schemeClr val="bg2">
                  <a:lumMod val="25000"/>
                </a:schemeClr>
              </a:solidFill>
              <a:latin typeface="Candara" panose="020E0502030303020204" pitchFamily="34" charset="0"/>
            </a:rPr>
            <a:t>»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2850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67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074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71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51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38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19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72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810" y="699652"/>
            <a:ext cx="465103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67842" y="4426242"/>
            <a:ext cx="465062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50464" y="69387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50464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67842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810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4810" y="4426242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48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2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1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7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2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5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57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8169D9-66A7-4D0C-8F27-B4C48EFB229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7DDC847-3482-4C0B-93A8-A7CFE885AEEA}"/>
                </a:ext>
              </a:extLst>
            </p:cNvPr>
            <p:cNvCxnSpPr>
              <a:cxnSpLocks/>
              <a:stCxn id="70" idx="7"/>
              <a:endCxn id="6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AA2E8B-8834-41A5-AEE3-BAFEA1225100}"/>
                </a:ext>
              </a:extLst>
            </p:cNvPr>
            <p:cNvCxnSpPr>
              <a:cxnSpLocks/>
              <a:stCxn id="68" idx="4"/>
              <a:endCxn id="8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09B947-4224-4EAB-B828-ED8991609A55}"/>
                </a:ext>
              </a:extLst>
            </p:cNvPr>
            <p:cNvCxnSpPr>
              <a:cxnSpLocks/>
              <a:stCxn id="73" idx="2"/>
              <a:endCxn id="8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645CE3-EE0B-4734-B17A-090A17295F38}"/>
                </a:ext>
              </a:extLst>
            </p:cNvPr>
            <p:cNvCxnSpPr>
              <a:cxnSpLocks/>
              <a:stCxn id="87" idx="5"/>
              <a:endCxn id="7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DA5A01-B5A6-4AC0-B3CD-0176BBAF7C34}"/>
                </a:ext>
              </a:extLst>
            </p:cNvPr>
            <p:cNvCxnSpPr>
              <a:cxnSpLocks/>
              <a:stCxn id="68" idx="5"/>
              <a:endCxn id="8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B10771-044F-466C-BD19-669667F3EB84}"/>
                </a:ext>
              </a:extLst>
            </p:cNvPr>
            <p:cNvCxnSpPr>
              <a:cxnSpLocks/>
              <a:stCxn id="73" idx="0"/>
              <a:endCxn id="8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3BB138-9A90-404B-BEA0-6C360A02DF35}"/>
                </a:ext>
              </a:extLst>
            </p:cNvPr>
            <p:cNvCxnSpPr>
              <a:cxnSpLocks/>
              <a:stCxn id="87" idx="3"/>
              <a:endCxn id="8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D0705D-AABA-4EFB-9224-A283F0BC72B6}"/>
                </a:ext>
              </a:extLst>
            </p:cNvPr>
            <p:cNvCxnSpPr>
              <a:cxnSpLocks/>
              <a:stCxn id="193" idx="7"/>
              <a:endCxn id="7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311A25F-8BDA-4F0B-9124-24A9F94D3896}"/>
                </a:ext>
              </a:extLst>
            </p:cNvPr>
            <p:cNvCxnSpPr>
              <a:cxnSpLocks/>
              <a:stCxn id="73" idx="7"/>
              <a:endCxn id="7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61FB2B-D8B0-4F15-9ACA-9F708408E857}"/>
                </a:ext>
              </a:extLst>
            </p:cNvPr>
            <p:cNvCxnSpPr>
              <a:cxnSpLocks/>
              <a:stCxn id="7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4565D16-1293-4AFB-B56C-DFB0B603D4C7}"/>
                </a:ext>
              </a:extLst>
            </p:cNvPr>
            <p:cNvCxnSpPr>
              <a:cxnSpLocks/>
              <a:stCxn id="87" idx="6"/>
              <a:endCxn id="8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963326-73BD-4209-860B-1DF374ED692D}"/>
                </a:ext>
              </a:extLst>
            </p:cNvPr>
            <p:cNvCxnSpPr>
              <a:cxnSpLocks/>
              <a:stCxn id="72" idx="0"/>
              <a:endCxn id="8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870609-F139-4A34-86DD-9BB1A0A41231}"/>
                </a:ext>
              </a:extLst>
            </p:cNvPr>
            <p:cNvCxnSpPr>
              <a:cxnSpLocks/>
              <a:stCxn id="86" idx="6"/>
              <a:endCxn id="7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E98D5F-B620-4669-BCE4-762A8A2F650F}"/>
                </a:ext>
              </a:extLst>
            </p:cNvPr>
            <p:cNvCxnSpPr>
              <a:cxnSpLocks/>
              <a:stCxn id="74" idx="0"/>
              <a:endCxn id="7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1D36AF-87F8-4185-A1D1-64CD18AC9B4E}"/>
                </a:ext>
              </a:extLst>
            </p:cNvPr>
            <p:cNvCxnSpPr>
              <a:cxnSpLocks/>
              <a:stCxn id="77" idx="1"/>
              <a:endCxn id="7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CB4F02-AC9B-4AA8-9407-C36E2531A565}"/>
                </a:ext>
              </a:extLst>
            </p:cNvPr>
            <p:cNvCxnSpPr>
              <a:cxnSpLocks/>
              <a:stCxn id="77" idx="0"/>
              <a:endCxn id="7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C8C8B1-C0CE-405A-A258-40B113AB11A6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925DAE-462E-4EE0-8C6F-47DBF03AA398}"/>
                </a:ext>
              </a:extLst>
            </p:cNvPr>
            <p:cNvCxnSpPr>
              <a:cxnSpLocks/>
              <a:stCxn id="76" idx="7"/>
              <a:endCxn id="21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F91277-6E2C-4AC9-AF76-6C193409B866}"/>
                </a:ext>
              </a:extLst>
            </p:cNvPr>
            <p:cNvCxnSpPr>
              <a:cxnSpLocks/>
              <a:stCxn id="76" idx="6"/>
              <a:endCxn id="8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71809BE-6347-4447-8ACB-1D18AE0E68FD}"/>
                </a:ext>
              </a:extLst>
            </p:cNvPr>
            <p:cNvCxnSpPr>
              <a:cxnSpLocks/>
              <a:stCxn id="83" idx="7"/>
              <a:endCxn id="8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8CFB34-BEE0-45B4-811D-7CA9B265BCDF}"/>
                </a:ext>
              </a:extLst>
            </p:cNvPr>
            <p:cNvCxnSpPr>
              <a:cxnSpLocks/>
              <a:stCxn id="69" idx="0"/>
              <a:endCxn id="6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210DA9A-10F3-450F-B4B2-82E910EAFE59}"/>
                </a:ext>
              </a:extLst>
            </p:cNvPr>
            <p:cNvCxnSpPr>
              <a:cxnSpLocks/>
              <a:stCxn id="85" idx="2"/>
              <a:endCxn id="6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8E4063A-7D81-4CAD-9160-5546E59076D7}"/>
                </a:ext>
              </a:extLst>
            </p:cNvPr>
            <p:cNvCxnSpPr>
              <a:cxnSpLocks/>
              <a:stCxn id="72" idx="1"/>
              <a:endCxn id="6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4E56EFC-22C5-48F9-9A95-965CFBAC7EFF}"/>
                </a:ext>
              </a:extLst>
            </p:cNvPr>
            <p:cNvCxnSpPr>
              <a:cxnSpLocks/>
              <a:stCxn id="71" idx="7"/>
              <a:endCxn id="6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E34A97-EABA-42DE-92E7-7DF61EEC96FF}"/>
                </a:ext>
              </a:extLst>
            </p:cNvPr>
            <p:cNvCxnSpPr>
              <a:cxnSpLocks/>
              <a:stCxn id="70" idx="6"/>
              <a:endCxn id="6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5B2CB9E-AFAD-41F7-8F1F-02D30919770F}"/>
                </a:ext>
              </a:extLst>
            </p:cNvPr>
            <p:cNvCxnSpPr>
              <a:cxnSpLocks/>
              <a:stCxn id="90" idx="7"/>
              <a:endCxn id="7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023C5-E4DE-4A0D-8DD0-98FC5899696C}"/>
                </a:ext>
              </a:extLst>
            </p:cNvPr>
            <p:cNvCxnSpPr>
              <a:cxnSpLocks/>
              <a:stCxn id="90" idx="6"/>
              <a:endCxn id="7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7DD6CF-3A00-43FA-9882-480FEEF83100}"/>
                </a:ext>
              </a:extLst>
            </p:cNvPr>
            <p:cNvCxnSpPr>
              <a:cxnSpLocks/>
              <a:stCxn id="9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58FD2A-ECA5-4B67-A50C-491C8E7249DA}"/>
                </a:ext>
              </a:extLst>
            </p:cNvPr>
            <p:cNvCxnSpPr>
              <a:cxnSpLocks/>
              <a:stCxn id="7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695608-3345-4F11-AAB2-8E4C0AC22071}"/>
                </a:ext>
              </a:extLst>
            </p:cNvPr>
            <p:cNvCxnSpPr>
              <a:cxnSpLocks/>
              <a:stCxn id="7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87EB2EF-C0BB-48F8-9D61-FEE6DDA8ED88}"/>
                </a:ext>
              </a:extLst>
            </p:cNvPr>
            <p:cNvCxnSpPr>
              <a:cxnSpLocks/>
              <a:stCxn id="7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EF3DEE-12CB-4FE0-8928-BF9D4EC9F5E8}"/>
                </a:ext>
              </a:extLst>
            </p:cNvPr>
            <p:cNvCxnSpPr>
              <a:cxnSpLocks/>
              <a:stCxn id="71" idx="6"/>
              <a:endCxn id="7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865F8A-AF83-410B-82D3-B7B5B03A9FEC}"/>
                </a:ext>
              </a:extLst>
            </p:cNvPr>
            <p:cNvCxnSpPr>
              <a:cxnSpLocks/>
              <a:stCxn id="72" idx="6"/>
              <a:endCxn id="7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2E1FEAB-8705-4F2B-BC27-85FDA44BC373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271154-7509-45C5-9BB3-B64AC9EBF53B}"/>
                </a:ext>
              </a:extLst>
            </p:cNvPr>
            <p:cNvCxnSpPr>
              <a:cxnSpLocks/>
              <a:stCxn id="95" idx="0"/>
              <a:endCxn id="7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C88AC78-5DE4-40E4-9F69-A446CDEF6356}"/>
                </a:ext>
              </a:extLst>
            </p:cNvPr>
            <p:cNvCxnSpPr>
              <a:cxnSpLocks/>
              <a:endCxn id="7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D900E7-A502-4C8B-BCDF-6C6BFA1FFDAC}"/>
                </a:ext>
              </a:extLst>
            </p:cNvPr>
            <p:cNvCxnSpPr>
              <a:cxnSpLocks/>
              <a:stCxn id="95" idx="2"/>
              <a:endCxn id="7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5505B7-331B-4FC7-A24B-E673C2AA99FB}"/>
                </a:ext>
              </a:extLst>
            </p:cNvPr>
            <p:cNvCxnSpPr>
              <a:cxnSpLocks/>
              <a:stCxn id="77" idx="2"/>
              <a:endCxn id="7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BD3C938-C28B-42F1-8A91-A33536D4A73D}"/>
                </a:ext>
              </a:extLst>
            </p:cNvPr>
            <p:cNvCxnSpPr>
              <a:cxnSpLocks/>
              <a:stCxn id="7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E7936E-CBAE-4B2C-A836-351BBE89D279}"/>
                </a:ext>
              </a:extLst>
            </p:cNvPr>
            <p:cNvCxnSpPr>
              <a:cxnSpLocks/>
              <a:stCxn id="7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214AAA1-583B-4DC4-B495-CF97AB3A41DB}"/>
                </a:ext>
              </a:extLst>
            </p:cNvPr>
            <p:cNvCxnSpPr>
              <a:cxnSpLocks/>
              <a:stCxn id="78" idx="2"/>
              <a:endCxn id="7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2D25D04-A5EE-4530-8676-92C90A7E3099}"/>
                </a:ext>
              </a:extLst>
            </p:cNvPr>
            <p:cNvCxnSpPr>
              <a:cxnSpLocks/>
              <a:stCxn id="83" idx="4"/>
              <a:endCxn id="7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9E5F88-B847-4004-B89C-2A8AF0EC5B3B}"/>
                </a:ext>
              </a:extLst>
            </p:cNvPr>
            <p:cNvCxnSpPr>
              <a:cxnSpLocks/>
              <a:stCxn id="82" idx="3"/>
              <a:endCxn id="7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98F344-2A1A-469A-A946-558FAA7F3ABD}"/>
                </a:ext>
              </a:extLst>
            </p:cNvPr>
            <p:cNvCxnSpPr>
              <a:cxnSpLocks/>
              <a:stCxn id="82" idx="2"/>
              <a:endCxn id="8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8C3A62-136C-4459-9F32-15381F98C450}"/>
                </a:ext>
              </a:extLst>
            </p:cNvPr>
            <p:cNvCxnSpPr>
              <a:cxnSpLocks/>
              <a:stCxn id="82" idx="1"/>
              <a:endCxn id="8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4ADA0B-A04E-4E59-9EA0-E8D089F646FE}"/>
                </a:ext>
              </a:extLst>
            </p:cNvPr>
            <p:cNvCxnSpPr>
              <a:cxnSpLocks/>
              <a:stCxn id="80" idx="1"/>
              <a:endCxn id="8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ADD1DF-6940-4AAF-8526-E4AE034908E9}"/>
                </a:ext>
              </a:extLst>
            </p:cNvPr>
            <p:cNvCxnSpPr>
              <a:cxnSpLocks/>
              <a:stCxn id="80" idx="0"/>
              <a:endCxn id="8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FA5AF44-E22E-40B4-B9F0-6C140426BB28}"/>
                </a:ext>
              </a:extLst>
            </p:cNvPr>
            <p:cNvCxnSpPr>
              <a:cxnSpLocks/>
              <a:stCxn id="152" idx="7"/>
              <a:endCxn id="21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28CBEE2-C710-4DF5-A93A-33971F2D447B}"/>
                </a:ext>
              </a:extLst>
            </p:cNvPr>
            <p:cNvCxnSpPr>
              <a:cxnSpLocks/>
              <a:endCxn id="7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466B0E-4D44-4C0C-9BCF-9E43AD9F13BA}"/>
                </a:ext>
              </a:extLst>
            </p:cNvPr>
            <p:cNvCxnSpPr>
              <a:cxnSpLocks/>
              <a:stCxn id="152" idx="0"/>
              <a:endCxn id="21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A58425-9499-4B04-A2A0-DDD9379B78F0}"/>
                </a:ext>
              </a:extLst>
            </p:cNvPr>
            <p:cNvCxnSpPr>
              <a:cxnSpLocks/>
              <a:stCxn id="164" idx="0"/>
              <a:endCxn id="21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70B8148-8923-42FE-9F7F-EE6B8AAC50D9}"/>
                </a:ext>
              </a:extLst>
            </p:cNvPr>
            <p:cNvCxnSpPr>
              <a:cxnSpLocks/>
              <a:stCxn id="164" idx="1"/>
              <a:endCxn id="8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C14A4BB-F2CC-4DDC-82B5-ACAF3AAC7D58}"/>
                </a:ext>
              </a:extLst>
            </p:cNvPr>
            <p:cNvCxnSpPr>
              <a:cxnSpLocks/>
              <a:stCxn id="81" idx="2"/>
              <a:endCxn id="8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11B6C1-84F8-4726-B734-96963CE9C6E8}"/>
                </a:ext>
              </a:extLst>
            </p:cNvPr>
            <p:cNvCxnSpPr>
              <a:cxnSpLocks/>
              <a:stCxn id="80" idx="2"/>
              <a:endCxn id="8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F438110-2E46-4A36-85E2-BE889D4D6A8E}"/>
                </a:ext>
              </a:extLst>
            </p:cNvPr>
            <p:cNvCxnSpPr>
              <a:cxnSpLocks/>
              <a:stCxn id="79" idx="1"/>
              <a:endCxn id="8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0A3A1C7-E3DA-4401-A87E-09069C100E77}"/>
                </a:ext>
              </a:extLst>
            </p:cNvPr>
            <p:cNvCxnSpPr>
              <a:cxnSpLocks/>
              <a:stCxn id="79" idx="3"/>
              <a:endCxn id="9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B5E403E-8BB1-4710-A495-538FFA3FF487}"/>
                </a:ext>
              </a:extLst>
            </p:cNvPr>
            <p:cNvCxnSpPr>
              <a:cxnSpLocks/>
              <a:stCxn id="82" idx="4"/>
              <a:endCxn id="9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82A6E72-11CB-4784-922B-7746486F8A1B}"/>
                </a:ext>
              </a:extLst>
            </p:cNvPr>
            <p:cNvCxnSpPr>
              <a:cxnSpLocks/>
              <a:stCxn id="78" idx="5"/>
              <a:endCxn id="9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8B4D10-8184-459E-92FF-A934C001BA4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E3AC95-E661-4594-BDC2-A508F633B67A}"/>
                </a:ext>
              </a:extLst>
            </p:cNvPr>
            <p:cNvCxnSpPr>
              <a:cxnSpLocks/>
              <a:stCxn id="77" idx="7"/>
              <a:endCxn id="8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0B3221-10DB-4C46-A702-8E80BA6C7E5C}"/>
                </a:ext>
              </a:extLst>
            </p:cNvPr>
            <p:cNvCxnSpPr>
              <a:cxnSpLocks/>
              <a:endCxn id="7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DA9F05E-4D0A-42A7-A1DB-87F45A543B5C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B2F9756-8CD1-4D56-9930-CBEA13BA479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0F467E7-451E-4FE5-84B1-FCAB7A68D4E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0DF4EF5-B521-4F45-B851-6C0575F04E1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864367A-97BF-4872-866A-039F23B17D3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FD30E6-E8E6-44E4-88E4-22A9FE37A985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58FD571-C840-4EBD-B812-30EB6F08788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C3CBBC0-CD63-4295-900C-2C33AD446C7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5BE416D-6B1B-4271-AC23-E3007798B2EC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8B0649C-7DF6-408C-9041-55E32D2A640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47C0C44-CB3B-4F6C-BD35-9F6A66D86E5A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8F225D3-534E-45E5-BBEC-66FF0FDF76C7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83211BB-D658-43C0-AE4F-63A1F7D0523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0745616-36FC-47DA-A505-1C7E297627FB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42F728-C50B-4CA5-B6BD-6FD3DD6837A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56D21B6-8111-43CF-842F-B7DD6C7621A3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E0577A9-64A3-4EE7-A79E-298B7661393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6D4AA2E-742F-4A6E-9B9A-C0B6D950A88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BBD26DB-4638-45C3-A14B-84CC09E72C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A1F63CD-8344-4764-883A-0DDA57919D5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EF00AB4-7326-44F2-AACB-A2251E2DBBC8}"/>
                </a:ext>
              </a:extLst>
            </p:cNvPr>
            <p:cNvCxnSpPr>
              <a:cxnSpLocks/>
              <a:stCxn id="87" idx="2"/>
              <a:endCxn id="6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FAB60E8-F7EA-48BA-A092-E229780030C6}"/>
                </a:ext>
              </a:extLst>
            </p:cNvPr>
            <p:cNvCxnSpPr>
              <a:cxnSpLocks/>
              <a:stCxn id="70" idx="4"/>
              <a:endCxn id="7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1D0C4DE-55C2-4A0A-81E9-87E3325A8AE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1FAC5D7-B011-470B-8AE8-1752B9AFC43D}"/>
                </a:ext>
              </a:extLst>
            </p:cNvPr>
            <p:cNvCxnSpPr>
              <a:cxnSpLocks/>
              <a:stCxn id="9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200332F-C340-4E08-ABA1-1FD100B63AA9}"/>
                </a:ext>
              </a:extLst>
            </p:cNvPr>
            <p:cNvCxnSpPr>
              <a:cxnSpLocks/>
              <a:stCxn id="9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CDF7196-C49E-433E-9C4B-6D81884330F4}"/>
                </a:ext>
              </a:extLst>
            </p:cNvPr>
            <p:cNvCxnSpPr>
              <a:cxnSpLocks/>
              <a:stCxn id="9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15B5DDA-F300-4633-81D2-F2A1E46F2492}"/>
                </a:ext>
              </a:extLst>
            </p:cNvPr>
            <p:cNvCxnSpPr>
              <a:cxnSpLocks/>
              <a:endCxn id="7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hord 94">
              <a:extLst>
                <a:ext uri="{FF2B5EF4-FFF2-40B4-BE49-F238E27FC236}">
                  <a16:creationId xmlns:a16="http://schemas.microsoft.com/office/drawing/2014/main" id="{6C118763-90B9-4A11-9D2B-8C4B1E644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hord 95">
              <a:extLst>
                <a:ext uri="{FF2B5EF4-FFF2-40B4-BE49-F238E27FC236}">
                  <a16:creationId xmlns:a16="http://schemas.microsoft.com/office/drawing/2014/main" id="{A2473F01-2F6C-4EFC-939F-113856D070B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B27AC31-48D4-4BBA-BA68-1D004E778C95}"/>
                </a:ext>
              </a:extLst>
            </p:cNvPr>
            <p:cNvCxnSpPr>
              <a:cxnSpLocks/>
              <a:stCxn id="95" idx="1"/>
              <a:endCxn id="7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22F544B-B76E-4AE0-9441-0B55FB521F76}"/>
                </a:ext>
              </a:extLst>
            </p:cNvPr>
            <p:cNvCxnSpPr>
              <a:cxnSpLocks/>
              <a:endCxn id="14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70F32B-ACAF-41BC-BFEA-4CDB18162317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38D579E-4777-4050-9C0C-C80125D913AB}"/>
                </a:ext>
              </a:extLst>
            </p:cNvPr>
            <p:cNvCxnSpPr>
              <a:cxnSpLocks/>
              <a:stCxn id="149" idx="0"/>
              <a:endCxn id="16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CA8B2F1-2DD7-4799-B244-B9E80796E69A}"/>
                </a:ext>
              </a:extLst>
            </p:cNvPr>
            <p:cNvCxnSpPr>
              <a:cxnSpLocks/>
              <a:stCxn id="215" idx="2"/>
              <a:endCxn id="15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AE93656-BFAD-4966-A948-CF8E3EA97E52}"/>
                </a:ext>
              </a:extLst>
            </p:cNvPr>
            <p:cNvCxnSpPr>
              <a:cxnSpLocks/>
              <a:stCxn id="149" idx="7"/>
              <a:endCxn id="15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6A9ADF4-2897-4ABC-8E94-B6C31D6D0A8C}"/>
                </a:ext>
              </a:extLst>
            </p:cNvPr>
            <p:cNvCxnSpPr>
              <a:cxnSpLocks/>
              <a:endCxn id="16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BC8694C-AAD0-46F9-9C77-CA8D6D95ADDD}"/>
                </a:ext>
              </a:extLst>
            </p:cNvPr>
            <p:cNvCxnSpPr>
              <a:cxnSpLocks/>
              <a:stCxn id="164" idx="6"/>
              <a:endCxn id="15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67D5824-3E9F-4F12-8920-F804C898E26C}"/>
                </a:ext>
              </a:extLst>
            </p:cNvPr>
            <p:cNvCxnSpPr>
              <a:cxnSpLocks/>
              <a:stCxn id="150" idx="0"/>
              <a:endCxn id="15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E788589-8898-470D-8DB1-408B211F827A}"/>
                </a:ext>
              </a:extLst>
            </p:cNvPr>
            <p:cNvCxnSpPr>
              <a:cxnSpLocks/>
              <a:stCxn id="153" idx="1"/>
              <a:endCxn id="15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00DD778-AEAD-4620-AAA2-C3073B434A1C}"/>
                </a:ext>
              </a:extLst>
            </p:cNvPr>
            <p:cNvCxnSpPr>
              <a:cxnSpLocks/>
              <a:stCxn id="153" idx="0"/>
              <a:endCxn id="15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C92A9CD-C471-47B4-BBF2-F63961EA929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95F3FAE-FB99-4E80-99D2-3CA6AE0E49B1}"/>
                </a:ext>
              </a:extLst>
            </p:cNvPr>
            <p:cNvCxnSpPr>
              <a:cxnSpLocks/>
              <a:stCxn id="152" idx="7"/>
              <a:endCxn id="16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C887AE8-A00A-4CAB-8AFF-E6306B476E17}"/>
                </a:ext>
              </a:extLst>
            </p:cNvPr>
            <p:cNvCxnSpPr>
              <a:cxnSpLocks/>
              <a:stCxn id="152" idx="6"/>
              <a:endCxn id="15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AC4C25-A90B-4F4A-990D-5125EE8615AF}"/>
                </a:ext>
              </a:extLst>
            </p:cNvPr>
            <p:cNvCxnSpPr>
              <a:cxnSpLocks/>
              <a:stCxn id="159" idx="7"/>
              <a:endCxn id="16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8B25305-B55E-4D42-B14E-0BC3461ECFD5}"/>
                </a:ext>
              </a:extLst>
            </p:cNvPr>
            <p:cNvCxnSpPr>
              <a:cxnSpLocks/>
              <a:stCxn id="216" idx="1"/>
              <a:endCxn id="15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A8DF0C8-F4E4-4CA1-9DFC-DC49BA52438A}"/>
                </a:ext>
              </a:extLst>
            </p:cNvPr>
            <p:cNvCxnSpPr>
              <a:cxnSpLocks/>
              <a:endCxn id="14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3B10811-B36A-4AD0-B1C3-B9773312F58F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DB9C36-7D89-48ED-B3FC-18A061E4A7A3}"/>
                </a:ext>
              </a:extLst>
            </p:cNvPr>
            <p:cNvCxnSpPr>
              <a:cxnSpLocks/>
              <a:stCxn id="165" idx="0"/>
              <a:endCxn id="14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771B6F4-844A-41A0-A4D7-B2773A20E416}"/>
                </a:ext>
              </a:extLst>
            </p:cNvPr>
            <p:cNvCxnSpPr>
              <a:cxnSpLocks/>
              <a:endCxn id="14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7431C9F-50D5-4356-AF92-7F68EBE14540}"/>
                </a:ext>
              </a:extLst>
            </p:cNvPr>
            <p:cNvCxnSpPr>
              <a:cxnSpLocks/>
              <a:stCxn id="165" idx="2"/>
              <a:endCxn id="15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3CC32A4-39F8-40C5-AE21-ECAB0B51295B}"/>
                </a:ext>
              </a:extLst>
            </p:cNvPr>
            <p:cNvCxnSpPr>
              <a:cxnSpLocks/>
              <a:stCxn id="153" idx="2"/>
              <a:endCxn id="15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65EED85-E319-4AA4-9937-CEDF4ABEB7EF}"/>
                </a:ext>
              </a:extLst>
            </p:cNvPr>
            <p:cNvCxnSpPr>
              <a:cxnSpLocks/>
              <a:stCxn id="15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7A647AD-37B1-4F43-8319-55BF6348E3E3}"/>
                </a:ext>
              </a:extLst>
            </p:cNvPr>
            <p:cNvCxnSpPr>
              <a:cxnSpLocks/>
              <a:stCxn id="15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4BD915B-12CA-4147-87EA-26364D36E213}"/>
                </a:ext>
              </a:extLst>
            </p:cNvPr>
            <p:cNvCxnSpPr>
              <a:cxnSpLocks/>
              <a:stCxn id="154" idx="2"/>
              <a:endCxn id="15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C945BD5-D3EE-449F-BDD4-EE77083ACB9A}"/>
                </a:ext>
              </a:extLst>
            </p:cNvPr>
            <p:cNvCxnSpPr>
              <a:cxnSpLocks/>
              <a:stCxn id="159" idx="4"/>
              <a:endCxn id="15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E230071-FA3B-4901-870E-1CD290D62A0B}"/>
                </a:ext>
              </a:extLst>
            </p:cNvPr>
            <p:cNvCxnSpPr>
              <a:cxnSpLocks/>
              <a:stCxn id="158" idx="3"/>
              <a:endCxn id="15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D3CDA2C-BF37-4160-9E31-E032C9E4D313}"/>
                </a:ext>
              </a:extLst>
            </p:cNvPr>
            <p:cNvCxnSpPr>
              <a:cxnSpLocks/>
              <a:stCxn id="158" idx="2"/>
              <a:endCxn id="15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522238-E2C6-4475-A3EA-DDD2AA8101F6}"/>
                </a:ext>
              </a:extLst>
            </p:cNvPr>
            <p:cNvCxnSpPr>
              <a:cxnSpLocks/>
              <a:stCxn id="158" idx="1"/>
              <a:endCxn id="16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33C6D0C-FA96-4E98-A199-5916D8D702D3}"/>
                </a:ext>
              </a:extLst>
            </p:cNvPr>
            <p:cNvCxnSpPr>
              <a:cxnSpLocks/>
              <a:stCxn id="156" idx="1"/>
              <a:endCxn id="16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729AD61-2C90-4A40-9373-111E09D129FF}"/>
                </a:ext>
              </a:extLst>
            </p:cNvPr>
            <p:cNvCxnSpPr>
              <a:cxnSpLocks/>
              <a:stCxn id="156" idx="0"/>
              <a:endCxn id="15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CD5735F-C572-4051-AFD1-2FDB5C9E41CD}"/>
                </a:ext>
              </a:extLst>
            </p:cNvPr>
            <p:cNvCxnSpPr>
              <a:cxnSpLocks/>
              <a:stCxn id="162" idx="0"/>
              <a:endCxn id="16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0FEF02E9-3660-47F0-8B9A-F0001D874234}"/>
                </a:ext>
              </a:extLst>
            </p:cNvPr>
            <p:cNvCxnSpPr>
              <a:cxnSpLocks/>
              <a:stCxn id="190" idx="7"/>
              <a:endCxn id="16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4F3F369-F64B-4F9C-85D1-D648D50CE0B4}"/>
                </a:ext>
              </a:extLst>
            </p:cNvPr>
            <p:cNvCxnSpPr>
              <a:cxnSpLocks/>
              <a:endCxn id="16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F94C582-AC89-4DE1-AA8B-F09965AB1C62}"/>
                </a:ext>
              </a:extLst>
            </p:cNvPr>
            <p:cNvCxnSpPr>
              <a:cxnSpLocks/>
              <a:stCxn id="189" idx="5"/>
              <a:endCxn id="16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523F999-D436-4633-ACDB-24472C3CC257}"/>
                </a:ext>
              </a:extLst>
            </p:cNvPr>
            <p:cNvCxnSpPr>
              <a:cxnSpLocks/>
              <a:endCxn id="16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3D64676-DB67-40B9-AEC9-9B75F16D631D}"/>
                </a:ext>
              </a:extLst>
            </p:cNvPr>
            <p:cNvCxnSpPr>
              <a:cxnSpLocks/>
              <a:stCxn id="16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F7355A7-F8E5-41B2-9B05-B62EF4732C59}"/>
                </a:ext>
              </a:extLst>
            </p:cNvPr>
            <p:cNvCxnSpPr>
              <a:cxnSpLocks/>
              <a:stCxn id="163" idx="3"/>
              <a:endCxn id="15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9823B59-3C0E-455B-8FF9-04B29851A6A0}"/>
                </a:ext>
              </a:extLst>
            </p:cNvPr>
            <p:cNvCxnSpPr>
              <a:cxnSpLocks/>
              <a:stCxn id="163" idx="1"/>
              <a:endCxn id="15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12ED6C6-4020-4BB9-A786-2506D8F27791}"/>
                </a:ext>
              </a:extLst>
            </p:cNvPr>
            <p:cNvCxnSpPr>
              <a:cxnSpLocks/>
              <a:stCxn id="162" idx="2"/>
              <a:endCxn id="15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FE7B4C3-08E4-4D39-9F8A-9F58159511B1}"/>
                </a:ext>
              </a:extLst>
            </p:cNvPr>
            <p:cNvCxnSpPr>
              <a:cxnSpLocks/>
              <a:stCxn id="161" idx="3"/>
              <a:endCxn id="15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5B5A73C-6A49-4311-81A1-40E05BC85011}"/>
                </a:ext>
              </a:extLst>
            </p:cNvPr>
            <p:cNvCxnSpPr>
              <a:cxnSpLocks/>
              <a:stCxn id="161" idx="2"/>
              <a:endCxn id="15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B3880C6-3B0F-467B-8B62-1CC43C10042B}"/>
                </a:ext>
              </a:extLst>
            </p:cNvPr>
            <p:cNvCxnSpPr>
              <a:cxnSpLocks/>
              <a:stCxn id="157" idx="1"/>
              <a:endCxn id="16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C7548A-EB61-44C1-85E4-C4F4D4CEF154}"/>
                </a:ext>
              </a:extLst>
            </p:cNvPr>
            <p:cNvCxnSpPr>
              <a:cxnSpLocks/>
              <a:stCxn id="156" idx="2"/>
              <a:endCxn id="15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FD0F992-182A-4AA4-9AA3-1D667E3305FC}"/>
                </a:ext>
              </a:extLst>
            </p:cNvPr>
            <p:cNvCxnSpPr>
              <a:cxnSpLocks/>
              <a:stCxn id="155" idx="1"/>
              <a:endCxn id="15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35BDD1C-461D-44FD-B830-0C84D42E5C51}"/>
                </a:ext>
              </a:extLst>
            </p:cNvPr>
            <p:cNvCxnSpPr>
              <a:cxnSpLocks/>
              <a:stCxn id="155" idx="3"/>
              <a:endCxn id="16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7DF0928-E9BB-407B-9C07-682EAE36AB7D}"/>
                </a:ext>
              </a:extLst>
            </p:cNvPr>
            <p:cNvCxnSpPr>
              <a:cxnSpLocks/>
              <a:stCxn id="158" idx="4"/>
              <a:endCxn id="16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2446533E-7A02-4BE9-BBBC-2CCADCDE0D1E}"/>
                </a:ext>
              </a:extLst>
            </p:cNvPr>
            <p:cNvCxnSpPr>
              <a:cxnSpLocks/>
              <a:stCxn id="154" idx="5"/>
              <a:endCxn id="16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ECDB391-731C-404B-85D4-C2628967D634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D2F6C9-FEC3-4ADF-AA24-325DDE138937}"/>
                </a:ext>
              </a:extLst>
            </p:cNvPr>
            <p:cNvCxnSpPr>
              <a:cxnSpLocks/>
              <a:stCxn id="153" idx="7"/>
              <a:endCxn id="15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12357E-FF6B-4E99-89D4-6B33CE456113}"/>
                </a:ext>
              </a:extLst>
            </p:cNvPr>
            <p:cNvCxnSpPr>
              <a:cxnSpLocks/>
              <a:endCxn id="15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BB8C5EF-8D5B-411B-931F-BAE9CF677D5C}"/>
                </a:ext>
              </a:extLst>
            </p:cNvPr>
            <p:cNvCxnSpPr>
              <a:cxnSpLocks/>
              <a:stCxn id="163" idx="7"/>
              <a:endCxn id="16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18CD5B5-7BA7-4AAA-B55C-52A783DED9C2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1867FA9-EA25-46D4-955D-D750DF4202F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4EB8A289-7281-4C44-A8FA-CF490A67DE5F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E92BBD4-127C-4A55-B360-F0703EF3281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E8DC9A0-C9AE-4F6B-B074-554E988FD7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50E12A7-92D2-4832-8C11-D2EF077CAA6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97A0C3D-DE6B-47AF-BF4D-355EE879A62D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AF18318-0B39-401E-A80B-5022BF0A5F7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5E4ED360-1F4F-4BF4-B7E4-939726B8139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3E9B74E-BA0F-489D-87B1-DC19435EBCA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BAFD2B-A9A5-481D-88DA-82FDB857E53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7FC3C5CD-DEBC-43B6-BCA5-62C5367D370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633E220-DACF-41BA-887C-0F82F1ED870A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DE42CE21-B5FF-4B0C-9889-7E06D3130A30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471B7682-0FDC-42EA-812E-4E3FDB25078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4E72050-C69C-42F9-96C3-C2957922C80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hord 164">
              <a:extLst>
                <a:ext uri="{FF2B5EF4-FFF2-40B4-BE49-F238E27FC236}">
                  <a16:creationId xmlns:a16="http://schemas.microsoft.com/office/drawing/2014/main" id="{7CA00376-0EE2-4B06-9D7B-B125A6E09AB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Chord 165">
              <a:extLst>
                <a:ext uri="{FF2B5EF4-FFF2-40B4-BE49-F238E27FC236}">
                  <a16:creationId xmlns:a16="http://schemas.microsoft.com/office/drawing/2014/main" id="{57F280ED-BB4E-4E25-A44A-6CD8135A8B9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A77E452-5747-46E5-ABF3-6AC157DCCC70}"/>
                </a:ext>
              </a:extLst>
            </p:cNvPr>
            <p:cNvCxnSpPr>
              <a:cxnSpLocks/>
              <a:stCxn id="165" idx="1"/>
              <a:endCxn id="15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0CDE5E1-34A1-481A-B2E2-387B2CBD1241}"/>
                </a:ext>
              </a:extLst>
            </p:cNvPr>
            <p:cNvCxnSpPr>
              <a:cxnSpLocks/>
              <a:stCxn id="187" idx="6"/>
              <a:endCxn id="16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F83BC1-9A13-4D9A-8782-5A73E98B3ADD}"/>
                </a:ext>
              </a:extLst>
            </p:cNvPr>
            <p:cNvCxnSpPr>
              <a:cxnSpLocks/>
              <a:stCxn id="184" idx="4"/>
              <a:endCxn id="19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C8FFE22-7453-4801-944E-F13F978920C6}"/>
                </a:ext>
              </a:extLst>
            </p:cNvPr>
            <p:cNvCxnSpPr>
              <a:cxnSpLocks/>
              <a:stCxn id="190" idx="4"/>
              <a:endCxn id="18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1E3E1655-67D3-4AF8-8B80-CBDAC34258E9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ADC782EA-CD84-4EEA-9A37-9C9284079F0D}"/>
                </a:ext>
              </a:extLst>
            </p:cNvPr>
            <p:cNvCxnSpPr>
              <a:cxnSpLocks/>
              <a:stCxn id="188" idx="0"/>
              <a:endCxn id="18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3764B74-6C2F-4126-8046-5794168C5A1F}"/>
                </a:ext>
              </a:extLst>
            </p:cNvPr>
            <p:cNvCxnSpPr>
              <a:cxnSpLocks/>
              <a:stCxn id="198" idx="1"/>
              <a:endCxn id="18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4EDF647-0DDC-4B1F-9D35-50264C207371}"/>
                </a:ext>
              </a:extLst>
            </p:cNvPr>
            <p:cNvCxnSpPr>
              <a:cxnSpLocks/>
              <a:stCxn id="189" idx="2"/>
              <a:endCxn id="19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1C349FE-A8BE-41F1-8263-96E3CCB375CE}"/>
                </a:ext>
              </a:extLst>
            </p:cNvPr>
            <p:cNvCxnSpPr>
              <a:cxnSpLocks/>
              <a:stCxn id="18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0FEC21BE-0572-4FDB-990B-9FBE780FFD20}"/>
                </a:ext>
              </a:extLst>
            </p:cNvPr>
            <p:cNvCxnSpPr>
              <a:cxnSpLocks/>
              <a:stCxn id="161" idx="1"/>
              <a:endCxn id="6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5D8913D-7314-4DF7-8A8F-6298A4FBEAA7}"/>
                </a:ext>
              </a:extLst>
            </p:cNvPr>
            <p:cNvCxnSpPr>
              <a:cxnSpLocks/>
              <a:stCxn id="186" idx="6"/>
              <a:endCxn id="18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682DBBFD-3D61-4A35-9A53-CDB7F1CF5F1A}"/>
                </a:ext>
              </a:extLst>
            </p:cNvPr>
            <p:cNvCxnSpPr>
              <a:cxnSpLocks/>
              <a:stCxn id="184" idx="7"/>
              <a:endCxn id="18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B056A01-E964-4B68-8AD0-CBCD03C45EDF}"/>
                </a:ext>
              </a:extLst>
            </p:cNvPr>
            <p:cNvCxnSpPr>
              <a:cxnSpLocks/>
              <a:stCxn id="184" idx="5"/>
              <a:endCxn id="18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B54F9885-287A-4DC7-9137-2CDE4D7CA098}"/>
                </a:ext>
              </a:extLst>
            </p:cNvPr>
            <p:cNvCxnSpPr>
              <a:cxnSpLocks/>
              <a:stCxn id="185" idx="3"/>
              <a:endCxn id="18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6B26F277-DC45-4628-B233-EB399E4EB57A}"/>
                </a:ext>
              </a:extLst>
            </p:cNvPr>
            <p:cNvCxnSpPr>
              <a:cxnSpLocks/>
              <a:stCxn id="187" idx="4"/>
              <a:endCxn id="19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9C7A482-614F-4EE2-8116-F8EBFBAABF53}"/>
                </a:ext>
              </a:extLst>
            </p:cNvPr>
            <p:cNvCxnSpPr>
              <a:cxnSpLocks/>
              <a:stCxn id="163" idx="2"/>
              <a:endCxn id="18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CE28BA0-7308-40E5-98FF-FC21503A5B6A}"/>
                </a:ext>
              </a:extLst>
            </p:cNvPr>
            <p:cNvCxnSpPr>
              <a:cxnSpLocks/>
              <a:endCxn id="18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F684A9A5-FD03-43F7-821E-7CAED02F8CE0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1FF205-9F88-462C-8123-8D3230362A05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D0BCC4B-B86D-416D-8CA4-2F28B8158BF7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35BA151-9715-4892-9B9F-44AD335581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F69DD253-2962-479B-ABCC-E4A5E43719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526D8040-2E7B-4197-85D2-2B53408667B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D970FB96-3383-4573-B5CC-C540DD214A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F2D68DB8-1D21-4EF0-9E48-1574CCAA9B74}"/>
                </a:ext>
              </a:extLst>
            </p:cNvPr>
            <p:cNvCxnSpPr>
              <a:cxnSpLocks/>
              <a:stCxn id="19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5BCDDE6E-EA52-40A5-BB3F-79FF9E5D281F}"/>
                </a:ext>
              </a:extLst>
            </p:cNvPr>
            <p:cNvCxnSpPr>
              <a:cxnSpLocks/>
              <a:stCxn id="186" idx="4"/>
              <a:endCxn id="18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CCA03371-1F8C-40B6-AA4E-F18321AC69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76A6D09-DC0C-458E-9093-BB5321FB7005}"/>
                </a:ext>
              </a:extLst>
            </p:cNvPr>
            <p:cNvCxnSpPr>
              <a:cxnSpLocks/>
              <a:stCxn id="193" idx="3"/>
              <a:endCxn id="15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12CD88CD-0A38-4CC0-8654-B7A7F993F91F}"/>
                </a:ext>
              </a:extLst>
            </p:cNvPr>
            <p:cNvCxnSpPr>
              <a:cxnSpLocks/>
              <a:stCxn id="193" idx="2"/>
              <a:endCxn id="6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F02F2C51-8333-441A-9C35-4657792FD377}"/>
                </a:ext>
              </a:extLst>
            </p:cNvPr>
            <p:cNvCxnSpPr>
              <a:cxnSpLocks/>
              <a:stCxn id="186" idx="7"/>
              <a:endCxn id="7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9E20C2C-3D8B-4180-A382-8A897EC4A50C}"/>
                </a:ext>
              </a:extLst>
            </p:cNvPr>
            <p:cNvCxnSpPr>
              <a:cxnSpLocks/>
              <a:endCxn id="18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Chord 197">
              <a:extLst>
                <a:ext uri="{FF2B5EF4-FFF2-40B4-BE49-F238E27FC236}">
                  <a16:creationId xmlns:a16="http://schemas.microsoft.com/office/drawing/2014/main" id="{BA8AAD6F-48DD-4B4A-8B07-8D14F0482F2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5619848B-D2DD-45E2-9E98-6D843AAFC00F}"/>
                </a:ext>
              </a:extLst>
            </p:cNvPr>
            <p:cNvCxnSpPr>
              <a:cxnSpLocks/>
              <a:stCxn id="18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4F32B7E-8633-40E7-BCCF-C102FDD59C1A}"/>
                </a:ext>
              </a:extLst>
            </p:cNvPr>
            <p:cNvCxnSpPr>
              <a:cxnSpLocks/>
              <a:stCxn id="185" idx="6"/>
              <a:endCxn id="6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1652FB14-5DFE-48A7-A91A-ABBB3E05BE8B}"/>
                </a:ext>
              </a:extLst>
            </p:cNvPr>
            <p:cNvCxnSpPr>
              <a:cxnSpLocks/>
              <a:stCxn id="185" idx="5"/>
              <a:endCxn id="16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1F0BB60-FEE5-4AFD-96DD-718BD92A9334}"/>
                </a:ext>
              </a:extLst>
            </p:cNvPr>
            <p:cNvCxnSpPr>
              <a:cxnSpLocks/>
              <a:stCxn id="70" idx="0"/>
              <a:endCxn id="18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AE5D89-BAF1-436F-8C2D-335C798AECC2}"/>
                </a:ext>
              </a:extLst>
            </p:cNvPr>
            <p:cNvCxnSpPr>
              <a:cxnSpLocks/>
              <a:stCxn id="190" idx="5"/>
              <a:endCxn id="16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65529D6-F12E-4CDA-A0D6-C3EDD27398E7}"/>
                </a:ext>
              </a:extLst>
            </p:cNvPr>
            <p:cNvCxnSpPr>
              <a:cxnSpLocks/>
              <a:stCxn id="157" idx="7"/>
              <a:endCxn id="6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44B7F7E3-3FE7-4599-A41F-54E61B46C73F}"/>
                </a:ext>
              </a:extLst>
            </p:cNvPr>
            <p:cNvCxnSpPr>
              <a:cxnSpLocks/>
              <a:stCxn id="86" idx="7"/>
              <a:endCxn id="19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6318CED-53D0-44E7-A885-CB55EB0AD117}"/>
                </a:ext>
              </a:extLst>
            </p:cNvPr>
            <p:cNvCxnSpPr>
              <a:cxnSpLocks/>
              <a:stCxn id="160" idx="7"/>
              <a:endCxn id="7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8946FED9-2169-44E8-A754-AB62DA037F0A}"/>
                </a:ext>
              </a:extLst>
            </p:cNvPr>
            <p:cNvCxnSpPr>
              <a:cxnSpLocks/>
              <a:stCxn id="160" idx="6"/>
              <a:endCxn id="19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B37CBF4-9C3B-48B5-AA98-461BAB810D12}"/>
                </a:ext>
              </a:extLst>
            </p:cNvPr>
            <p:cNvCxnSpPr>
              <a:cxnSpLocks/>
              <a:stCxn id="76" idx="0"/>
              <a:endCxn id="16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07ACB1E0-C614-417B-889A-FE4A3B7587F6}"/>
                </a:ext>
              </a:extLst>
            </p:cNvPr>
            <p:cNvCxnSpPr>
              <a:cxnSpLocks/>
              <a:stCxn id="216" idx="0"/>
              <a:endCxn id="21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3309A7A1-7982-4C1F-A2DF-41C106014407}"/>
                </a:ext>
              </a:extLst>
            </p:cNvPr>
            <p:cNvCxnSpPr>
              <a:cxnSpLocks/>
              <a:stCxn id="84" idx="0"/>
              <a:endCxn id="21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B4C1051-A852-40BC-9B46-737F248DB59D}"/>
                </a:ext>
              </a:extLst>
            </p:cNvPr>
            <p:cNvCxnSpPr>
              <a:cxnSpLocks/>
              <a:stCxn id="83" idx="0"/>
              <a:endCxn id="21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C3356B23-C110-432A-B5BD-D8DAF0D562C5}"/>
                </a:ext>
              </a:extLst>
            </p:cNvPr>
            <p:cNvCxnSpPr>
              <a:cxnSpLocks/>
              <a:stCxn id="160" idx="1"/>
              <a:endCxn id="21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E4D5028F-BDBA-4D80-A3AE-9A52527CC849}"/>
                </a:ext>
              </a:extLst>
            </p:cNvPr>
            <p:cNvCxnSpPr>
              <a:cxnSpLocks/>
              <a:stCxn id="76" idx="0"/>
              <a:endCxn id="21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B7C5C6B-4C3C-4375-968A-AC135645C31E}"/>
                </a:ext>
              </a:extLst>
            </p:cNvPr>
            <p:cNvCxnSpPr>
              <a:cxnSpLocks/>
              <a:stCxn id="217" idx="7"/>
              <a:endCxn id="21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EF204AF-7FC9-4D6C-A985-4FEA30A8B7D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D5E5801-7F9B-452B-8250-1C6C1CD5B2EE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E8B1BA6-41C6-482C-AB43-908F91646B5C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03B2E3-0088-4A7E-A8DA-16B33C3CC211}"/>
                </a:ext>
              </a:extLst>
            </p:cNvPr>
            <p:cNvCxnSpPr>
              <a:cxnSpLocks/>
              <a:stCxn id="81" idx="0"/>
              <a:endCxn id="21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25F9924A-2C18-42D0-BE32-4582BDDC2523}"/>
                </a:ext>
              </a:extLst>
            </p:cNvPr>
            <p:cNvCxnSpPr>
              <a:cxnSpLocks/>
              <a:endCxn id="8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 flipH="1">
            <a:off x="7824192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72301" y="540477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332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91" r:id="rId3"/>
    <p:sldLayoutId id="2147483692" r:id="rId4"/>
    <p:sldLayoutId id="2147483693" r:id="rId5"/>
    <p:sldLayoutId id="2147483695" r:id="rId6"/>
    <p:sldLayoutId id="2147483694" r:id="rId7"/>
    <p:sldLayoutId id="2147483696" r:id="rId8"/>
    <p:sldLayoutId id="2147483699" r:id="rId9"/>
    <p:sldLayoutId id="214748370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93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4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FA94516-581A-4BBF-9EC7-A7EB1298F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295464"/>
              </p:ext>
            </p:extLst>
          </p:nvPr>
        </p:nvGraphicFramePr>
        <p:xfrm>
          <a:off x="1175774" y="761824"/>
          <a:ext cx="10080054" cy="472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5501" y="192906"/>
            <a:ext cx="7283220" cy="724247"/>
          </a:xfrm>
        </p:spPr>
        <p:txBody>
          <a:bodyPr/>
          <a:lstStyle/>
          <a:p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ДИНАМІКА ЗАХИСТІВ ДИСЕРТАЦІЙ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F1E3E3-4936-44A6-8373-CA42919AE2BD}"/>
              </a:ext>
            </a:extLst>
          </p:cNvPr>
          <p:cNvSpPr/>
          <p:nvPr/>
        </p:nvSpPr>
        <p:spPr>
          <a:xfrm rot="209406" flipH="1">
            <a:off x="-28713" y="5299331"/>
            <a:ext cx="7663806" cy="1793604"/>
          </a:xfrm>
          <a:custGeom>
            <a:avLst/>
            <a:gdLst>
              <a:gd name="connsiteX0" fmla="*/ 2805314 w 6914377"/>
              <a:gd name="connsiteY0" fmla="*/ 1645 h 2041733"/>
              <a:gd name="connsiteX1" fmla="*/ 2721250 w 6914377"/>
              <a:gd name="connsiteY1" fmla="*/ 636 h 2041733"/>
              <a:gd name="connsiteX2" fmla="*/ 2202622 w 6914377"/>
              <a:gd name="connsiteY2" fmla="*/ 122555 h 2041733"/>
              <a:gd name="connsiteX3" fmla="*/ 1326116 w 6914377"/>
              <a:gd name="connsiteY3" fmla="*/ 154441 h 2041733"/>
              <a:gd name="connsiteX4" fmla="*/ 1522550 w 6914377"/>
              <a:gd name="connsiteY4" fmla="*/ 461583 h 2041733"/>
              <a:gd name="connsiteX5" fmla="*/ 2071666 w 6914377"/>
              <a:gd name="connsiteY5" fmla="*/ 491297 h 2041733"/>
              <a:gd name="connsiteX6" fmla="*/ 1406334 w 6914377"/>
              <a:gd name="connsiteY6" fmla="*/ 584238 h 2041733"/>
              <a:gd name="connsiteX7" fmla="*/ 558766 w 6914377"/>
              <a:gd name="connsiteY7" fmla="*/ 361193 h 2041733"/>
              <a:gd name="connsiteX8" fmla="*/ 1891 w 6914377"/>
              <a:gd name="connsiteY8" fmla="*/ 547775 h 2041733"/>
              <a:gd name="connsiteX9" fmla="*/ 308954 w 6914377"/>
              <a:gd name="connsiteY9" fmla="*/ 611003 h 2041733"/>
              <a:gd name="connsiteX10" fmla="*/ 211592 w 6914377"/>
              <a:gd name="connsiteY10" fmla="*/ 822955 h 2041733"/>
              <a:gd name="connsiteX11" fmla="*/ 1713243 w 6914377"/>
              <a:gd name="connsiteY11" fmla="*/ 1106125 h 2041733"/>
              <a:gd name="connsiteX12" fmla="*/ 2102232 w 6914377"/>
              <a:gd name="connsiteY12" fmla="*/ 1253373 h 2041733"/>
              <a:gd name="connsiteX13" fmla="*/ 3273082 w 6914377"/>
              <a:gd name="connsiteY13" fmla="*/ 1141812 h 2041733"/>
              <a:gd name="connsiteX14" fmla="*/ 6812554 w 6914377"/>
              <a:gd name="connsiteY14" fmla="*/ 2033235 h 2041733"/>
              <a:gd name="connsiteX15" fmla="*/ 6853224 w 6914377"/>
              <a:gd name="connsiteY15" fmla="*/ 2041733 h 2041733"/>
              <a:gd name="connsiteX16" fmla="*/ 6914377 w 6914377"/>
              <a:gd name="connsiteY16" fmla="*/ 856956 h 2041733"/>
              <a:gd name="connsiteX17" fmla="*/ 6825790 w 6914377"/>
              <a:gd name="connsiteY17" fmla="*/ 855737 h 2041733"/>
              <a:gd name="connsiteX18" fmla="*/ 4239426 w 6914377"/>
              <a:gd name="connsiteY18" fmla="*/ 657845 h 2041733"/>
              <a:gd name="connsiteX19" fmla="*/ 3471688 w 6914377"/>
              <a:gd name="connsiteY19" fmla="*/ 188732 h 2041733"/>
              <a:gd name="connsiteX20" fmla="*/ 2805314 w 6914377"/>
              <a:gd name="connsiteY20" fmla="*/ 1645 h 204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914377" h="2041733">
                <a:moveTo>
                  <a:pt x="2805314" y="1645"/>
                </a:moveTo>
                <a:cubicBezTo>
                  <a:pt x="2776410" y="-103"/>
                  <a:pt x="2748329" y="-488"/>
                  <a:pt x="2721250" y="636"/>
                </a:cubicBezTo>
                <a:cubicBezTo>
                  <a:pt x="2504618" y="9624"/>
                  <a:pt x="2326622" y="70279"/>
                  <a:pt x="2202622" y="122555"/>
                </a:cubicBezTo>
                <a:cubicBezTo>
                  <a:pt x="2029619" y="175386"/>
                  <a:pt x="1603389" y="71818"/>
                  <a:pt x="1326116" y="154441"/>
                </a:cubicBezTo>
                <a:cubicBezTo>
                  <a:pt x="1197951" y="241925"/>
                  <a:pt x="1337908" y="448576"/>
                  <a:pt x="1522550" y="461583"/>
                </a:cubicBezTo>
                <a:cubicBezTo>
                  <a:pt x="1679521" y="505002"/>
                  <a:pt x="1888628" y="481393"/>
                  <a:pt x="2071666" y="491297"/>
                </a:cubicBezTo>
                <a:cubicBezTo>
                  <a:pt x="1920641" y="604202"/>
                  <a:pt x="1628111" y="553258"/>
                  <a:pt x="1406334" y="584238"/>
                </a:cubicBezTo>
                <a:cubicBezTo>
                  <a:pt x="1090297" y="483823"/>
                  <a:pt x="874802" y="424370"/>
                  <a:pt x="558766" y="361193"/>
                </a:cubicBezTo>
                <a:cubicBezTo>
                  <a:pt x="258941" y="317878"/>
                  <a:pt x="-25986" y="341591"/>
                  <a:pt x="1891" y="547775"/>
                </a:cubicBezTo>
                <a:lnTo>
                  <a:pt x="308954" y="611003"/>
                </a:lnTo>
                <a:cubicBezTo>
                  <a:pt x="199538" y="655587"/>
                  <a:pt x="116192" y="808162"/>
                  <a:pt x="211592" y="822955"/>
                </a:cubicBezTo>
                <a:cubicBezTo>
                  <a:pt x="763036" y="887554"/>
                  <a:pt x="1184143" y="1004288"/>
                  <a:pt x="1713243" y="1106125"/>
                </a:cubicBezTo>
                <a:cubicBezTo>
                  <a:pt x="1814357" y="1147761"/>
                  <a:pt x="2012292" y="1237806"/>
                  <a:pt x="2102232" y="1253373"/>
                </a:cubicBezTo>
                <a:cubicBezTo>
                  <a:pt x="2374618" y="1271113"/>
                  <a:pt x="2865653" y="1080884"/>
                  <a:pt x="3273082" y="1141812"/>
                </a:cubicBezTo>
                <a:cubicBezTo>
                  <a:pt x="3619245" y="1173160"/>
                  <a:pt x="5706229" y="1788545"/>
                  <a:pt x="6812554" y="2033235"/>
                </a:cubicBezTo>
                <a:lnTo>
                  <a:pt x="6853224" y="2041733"/>
                </a:lnTo>
                <a:lnTo>
                  <a:pt x="6914377" y="856956"/>
                </a:lnTo>
                <a:lnTo>
                  <a:pt x="6825790" y="855737"/>
                </a:lnTo>
                <a:cubicBezTo>
                  <a:pt x="6103297" y="845623"/>
                  <a:pt x="5108740" y="825721"/>
                  <a:pt x="4239426" y="657845"/>
                </a:cubicBezTo>
                <a:cubicBezTo>
                  <a:pt x="4016146" y="443179"/>
                  <a:pt x="3724717" y="298266"/>
                  <a:pt x="3471688" y="188732"/>
                </a:cubicBezTo>
                <a:cubicBezTo>
                  <a:pt x="3250287" y="92889"/>
                  <a:pt x="3007641" y="13879"/>
                  <a:pt x="2805314" y="16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Callout 52">
            <a:extLst>
              <a:ext uri="{FF2B5EF4-FFF2-40B4-BE49-F238E27FC236}">
                <a16:creationId xmlns:a16="http://schemas.microsoft.com/office/drawing/2014/main" id="{62BE3702-5284-4FDD-8050-C483F8BF97AD}"/>
              </a:ext>
            </a:extLst>
          </p:cNvPr>
          <p:cNvSpPr/>
          <p:nvPr/>
        </p:nvSpPr>
        <p:spPr>
          <a:xfrm>
            <a:off x="7861943" y="2407531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</a:t>
            </a:r>
          </a:p>
        </p:txBody>
      </p:sp>
      <p:sp>
        <p:nvSpPr>
          <p:cNvPr id="11" name="Oval Callout 52">
            <a:extLst>
              <a:ext uri="{FF2B5EF4-FFF2-40B4-BE49-F238E27FC236}">
                <a16:creationId xmlns:a16="http://schemas.microsoft.com/office/drawing/2014/main" id="{CC9C9B1C-B801-46CC-B026-2B99347DAFE0}"/>
              </a:ext>
            </a:extLst>
          </p:cNvPr>
          <p:cNvSpPr/>
          <p:nvPr/>
        </p:nvSpPr>
        <p:spPr>
          <a:xfrm>
            <a:off x="6217655" y="2257172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9</a:t>
            </a:r>
          </a:p>
        </p:txBody>
      </p:sp>
      <p:sp>
        <p:nvSpPr>
          <p:cNvPr id="12" name="Oval Callout 52">
            <a:extLst>
              <a:ext uri="{FF2B5EF4-FFF2-40B4-BE49-F238E27FC236}">
                <a16:creationId xmlns:a16="http://schemas.microsoft.com/office/drawing/2014/main" id="{D6194EC5-716F-4FCF-A06E-065690F90F08}"/>
              </a:ext>
            </a:extLst>
          </p:cNvPr>
          <p:cNvSpPr/>
          <p:nvPr/>
        </p:nvSpPr>
        <p:spPr>
          <a:xfrm>
            <a:off x="3002866" y="1646982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7</a:t>
            </a:r>
          </a:p>
        </p:txBody>
      </p:sp>
      <p:sp>
        <p:nvSpPr>
          <p:cNvPr id="13" name="Oval Callout 52">
            <a:extLst>
              <a:ext uri="{FF2B5EF4-FFF2-40B4-BE49-F238E27FC236}">
                <a16:creationId xmlns:a16="http://schemas.microsoft.com/office/drawing/2014/main" id="{B181D684-BEAB-4A2D-827C-284C50AB154A}"/>
              </a:ext>
            </a:extLst>
          </p:cNvPr>
          <p:cNvSpPr/>
          <p:nvPr/>
        </p:nvSpPr>
        <p:spPr>
          <a:xfrm>
            <a:off x="4586953" y="2338973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8</a:t>
            </a:r>
          </a:p>
        </p:txBody>
      </p:sp>
      <p:sp>
        <p:nvSpPr>
          <p:cNvPr id="14" name="Oval Callout 52">
            <a:extLst>
              <a:ext uri="{FF2B5EF4-FFF2-40B4-BE49-F238E27FC236}">
                <a16:creationId xmlns:a16="http://schemas.microsoft.com/office/drawing/2014/main" id="{B5AECFFB-5EDA-47D5-874A-8F995258D7EA}"/>
              </a:ext>
            </a:extLst>
          </p:cNvPr>
          <p:cNvSpPr/>
          <p:nvPr/>
        </p:nvSpPr>
        <p:spPr>
          <a:xfrm>
            <a:off x="1194534" y="2098964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6</a:t>
            </a:r>
          </a:p>
        </p:txBody>
      </p:sp>
      <p:sp>
        <p:nvSpPr>
          <p:cNvPr id="44" name="Oval Callout 52">
            <a:extLst>
              <a:ext uri="{FF2B5EF4-FFF2-40B4-BE49-F238E27FC236}">
                <a16:creationId xmlns:a16="http://schemas.microsoft.com/office/drawing/2014/main" id="{73A664E4-BB70-4D1F-8139-34EA2E71F8C6}"/>
              </a:ext>
            </a:extLst>
          </p:cNvPr>
          <p:cNvSpPr/>
          <p:nvPr/>
        </p:nvSpPr>
        <p:spPr>
          <a:xfrm>
            <a:off x="9498438" y="2792569"/>
            <a:ext cx="1224446" cy="891684"/>
          </a:xfrm>
          <a:prstGeom prst="wedgeEllipseCallout">
            <a:avLst>
              <a:gd name="adj1" fmla="val 34241"/>
              <a:gd name="adj2" fmla="val 6661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202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</a:t>
            </a:r>
          </a:p>
        </p:txBody>
      </p:sp>
      <p:cxnSp>
        <p:nvCxnSpPr>
          <p:cNvPr id="46" name="Straight Connector 11">
            <a:extLst>
              <a:ext uri="{FF2B5EF4-FFF2-40B4-BE49-F238E27FC236}">
                <a16:creationId xmlns:a16="http://schemas.microsoft.com/office/drawing/2014/main" id="{0D652660-73C9-456B-9BB7-28CAE1247F17}"/>
              </a:ext>
            </a:extLst>
          </p:cNvPr>
          <p:cNvCxnSpPr>
            <a:cxnSpLocks/>
          </p:cNvCxnSpPr>
          <p:nvPr/>
        </p:nvCxnSpPr>
        <p:spPr>
          <a:xfrm flipV="1">
            <a:off x="1375187" y="3338983"/>
            <a:ext cx="852562" cy="51786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2">
            <a:extLst>
              <a:ext uri="{FF2B5EF4-FFF2-40B4-BE49-F238E27FC236}">
                <a16:creationId xmlns:a16="http://schemas.microsoft.com/office/drawing/2014/main" id="{E87FBE7C-3D35-43DD-801F-7B053DA23B47}"/>
              </a:ext>
            </a:extLst>
          </p:cNvPr>
          <p:cNvCxnSpPr>
            <a:cxnSpLocks/>
            <a:stCxn id="51" idx="5"/>
            <a:endCxn id="52" idx="2"/>
          </p:cNvCxnSpPr>
          <p:nvPr/>
        </p:nvCxnSpPr>
        <p:spPr>
          <a:xfrm>
            <a:off x="2352624" y="3312350"/>
            <a:ext cx="691447" cy="34218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3">
            <a:extLst>
              <a:ext uri="{FF2B5EF4-FFF2-40B4-BE49-F238E27FC236}">
                <a16:creationId xmlns:a16="http://schemas.microsoft.com/office/drawing/2014/main" id="{4DD26088-846F-4C9E-9697-51ED67EFC084}"/>
              </a:ext>
            </a:extLst>
          </p:cNvPr>
          <p:cNvCxnSpPr>
            <a:cxnSpLocks/>
            <a:stCxn id="52" idx="7"/>
            <a:endCxn id="53" idx="3"/>
          </p:cNvCxnSpPr>
          <p:nvPr/>
        </p:nvCxnSpPr>
        <p:spPr>
          <a:xfrm flipV="1">
            <a:off x="3194809" y="2864535"/>
            <a:ext cx="820207" cy="72756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5">
            <a:extLst>
              <a:ext uri="{FF2B5EF4-FFF2-40B4-BE49-F238E27FC236}">
                <a16:creationId xmlns:a16="http://schemas.microsoft.com/office/drawing/2014/main" id="{BE4AB5D8-AE5E-48A6-ADFC-055CE3BF40C1}"/>
              </a:ext>
            </a:extLst>
          </p:cNvPr>
          <p:cNvCxnSpPr>
            <a:cxnSpLocks/>
            <a:stCxn id="53" idx="5"/>
            <a:endCxn id="54" idx="1"/>
          </p:cNvCxnSpPr>
          <p:nvPr/>
        </p:nvCxnSpPr>
        <p:spPr>
          <a:xfrm>
            <a:off x="4139891" y="2864535"/>
            <a:ext cx="669316" cy="793129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8">
            <a:extLst>
              <a:ext uri="{FF2B5EF4-FFF2-40B4-BE49-F238E27FC236}">
                <a16:creationId xmlns:a16="http://schemas.microsoft.com/office/drawing/2014/main" id="{103DF21D-0054-4A09-9AC6-8CF23CC931E4}"/>
              </a:ext>
            </a:extLst>
          </p:cNvPr>
          <p:cNvSpPr/>
          <p:nvPr/>
        </p:nvSpPr>
        <p:spPr>
          <a:xfrm>
            <a:off x="2201886" y="3161612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2" name="Oval 19">
            <a:extLst>
              <a:ext uri="{FF2B5EF4-FFF2-40B4-BE49-F238E27FC236}">
                <a16:creationId xmlns:a16="http://schemas.microsoft.com/office/drawing/2014/main" id="{3EDEB3C1-8496-40F5-B927-52DAA8782ACF}"/>
              </a:ext>
            </a:extLst>
          </p:cNvPr>
          <p:cNvSpPr/>
          <p:nvPr/>
        </p:nvSpPr>
        <p:spPr>
          <a:xfrm>
            <a:off x="3044071" y="3566232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3" name="Oval 20">
            <a:extLst>
              <a:ext uri="{FF2B5EF4-FFF2-40B4-BE49-F238E27FC236}">
                <a16:creationId xmlns:a16="http://schemas.microsoft.com/office/drawing/2014/main" id="{8927A272-A5C2-4D13-84C5-0F9BF38C884B}"/>
              </a:ext>
            </a:extLst>
          </p:cNvPr>
          <p:cNvSpPr/>
          <p:nvPr/>
        </p:nvSpPr>
        <p:spPr>
          <a:xfrm>
            <a:off x="3989153" y="2713797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4" name="Oval 21">
            <a:extLst>
              <a:ext uri="{FF2B5EF4-FFF2-40B4-BE49-F238E27FC236}">
                <a16:creationId xmlns:a16="http://schemas.microsoft.com/office/drawing/2014/main" id="{7E4289EB-5CBB-4C2F-A181-4D4C489B0944}"/>
              </a:ext>
            </a:extLst>
          </p:cNvPr>
          <p:cNvSpPr/>
          <p:nvPr/>
        </p:nvSpPr>
        <p:spPr>
          <a:xfrm>
            <a:off x="4783344" y="3631801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71" name="Straight Connector 11">
            <a:extLst>
              <a:ext uri="{FF2B5EF4-FFF2-40B4-BE49-F238E27FC236}">
                <a16:creationId xmlns:a16="http://schemas.microsoft.com/office/drawing/2014/main" id="{BA101BED-AD42-4E48-80A5-9E2F878EE771}"/>
              </a:ext>
            </a:extLst>
          </p:cNvPr>
          <p:cNvCxnSpPr>
            <a:cxnSpLocks/>
          </p:cNvCxnSpPr>
          <p:nvPr/>
        </p:nvCxnSpPr>
        <p:spPr>
          <a:xfrm flipV="1">
            <a:off x="4992962" y="3525366"/>
            <a:ext cx="531956" cy="17660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2">
            <a:extLst>
              <a:ext uri="{FF2B5EF4-FFF2-40B4-BE49-F238E27FC236}">
                <a16:creationId xmlns:a16="http://schemas.microsoft.com/office/drawing/2014/main" id="{C0A3A4E6-5EB6-49A2-915C-BF584789ACA3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5706862" y="3555592"/>
            <a:ext cx="506537" cy="38393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3">
            <a:extLst>
              <a:ext uri="{FF2B5EF4-FFF2-40B4-BE49-F238E27FC236}">
                <a16:creationId xmlns:a16="http://schemas.microsoft.com/office/drawing/2014/main" id="{8E1180E5-952C-4815-9B67-57BB953AC3BD}"/>
              </a:ext>
            </a:extLst>
          </p:cNvPr>
          <p:cNvCxnSpPr>
            <a:cxnSpLocks/>
            <a:stCxn id="77" idx="7"/>
            <a:endCxn id="78" idx="3"/>
          </p:cNvCxnSpPr>
          <p:nvPr/>
        </p:nvCxnSpPr>
        <p:spPr>
          <a:xfrm flipV="1">
            <a:off x="6338274" y="3475247"/>
            <a:ext cx="876253" cy="46428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5">
            <a:extLst>
              <a:ext uri="{FF2B5EF4-FFF2-40B4-BE49-F238E27FC236}">
                <a16:creationId xmlns:a16="http://schemas.microsoft.com/office/drawing/2014/main" id="{6787FE41-5338-429C-96E6-0AB04B241FCE}"/>
              </a:ext>
            </a:extLst>
          </p:cNvPr>
          <p:cNvCxnSpPr>
            <a:cxnSpLocks/>
          </p:cNvCxnSpPr>
          <p:nvPr/>
        </p:nvCxnSpPr>
        <p:spPr>
          <a:xfrm>
            <a:off x="7332796" y="3449953"/>
            <a:ext cx="699569" cy="67745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6">
            <a:extLst>
              <a:ext uri="{FF2B5EF4-FFF2-40B4-BE49-F238E27FC236}">
                <a16:creationId xmlns:a16="http://schemas.microsoft.com/office/drawing/2014/main" id="{F574914A-B89D-40C0-85B6-8487887DE280}"/>
              </a:ext>
            </a:extLst>
          </p:cNvPr>
          <p:cNvCxnSpPr>
            <a:cxnSpLocks/>
            <a:stCxn id="79" idx="7"/>
          </p:cNvCxnSpPr>
          <p:nvPr/>
        </p:nvCxnSpPr>
        <p:spPr>
          <a:xfrm flipV="1">
            <a:off x="8189709" y="3668907"/>
            <a:ext cx="686085" cy="42135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18">
            <a:extLst>
              <a:ext uri="{FF2B5EF4-FFF2-40B4-BE49-F238E27FC236}">
                <a16:creationId xmlns:a16="http://schemas.microsoft.com/office/drawing/2014/main" id="{CAD4ED83-3745-4441-B37D-F3FA6351BC99}"/>
              </a:ext>
            </a:extLst>
          </p:cNvPr>
          <p:cNvSpPr/>
          <p:nvPr/>
        </p:nvSpPr>
        <p:spPr>
          <a:xfrm>
            <a:off x="5556124" y="3412809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7" name="Oval 19">
            <a:extLst>
              <a:ext uri="{FF2B5EF4-FFF2-40B4-BE49-F238E27FC236}">
                <a16:creationId xmlns:a16="http://schemas.microsoft.com/office/drawing/2014/main" id="{84B17168-C66A-4A98-ADEF-F49C42A91911}"/>
              </a:ext>
            </a:extLst>
          </p:cNvPr>
          <p:cNvSpPr/>
          <p:nvPr/>
        </p:nvSpPr>
        <p:spPr>
          <a:xfrm>
            <a:off x="6187536" y="3913664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8" name="Oval 20">
            <a:extLst>
              <a:ext uri="{FF2B5EF4-FFF2-40B4-BE49-F238E27FC236}">
                <a16:creationId xmlns:a16="http://schemas.microsoft.com/office/drawing/2014/main" id="{554FB2B6-EB16-43BC-A690-3B93A0DA0693}"/>
              </a:ext>
            </a:extLst>
          </p:cNvPr>
          <p:cNvSpPr/>
          <p:nvPr/>
        </p:nvSpPr>
        <p:spPr>
          <a:xfrm>
            <a:off x="7188664" y="3324509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3A1C89EF-EB5C-43F2-9D05-980126818520}"/>
              </a:ext>
            </a:extLst>
          </p:cNvPr>
          <p:cNvSpPr/>
          <p:nvPr/>
        </p:nvSpPr>
        <p:spPr>
          <a:xfrm>
            <a:off x="8038971" y="4064402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01" name="Straight Connector 15">
            <a:extLst>
              <a:ext uri="{FF2B5EF4-FFF2-40B4-BE49-F238E27FC236}">
                <a16:creationId xmlns:a16="http://schemas.microsoft.com/office/drawing/2014/main" id="{2CE37F54-A807-4C0F-9D52-C9A1B233A244}"/>
              </a:ext>
            </a:extLst>
          </p:cNvPr>
          <p:cNvCxnSpPr>
            <a:cxnSpLocks/>
            <a:stCxn id="102" idx="5"/>
            <a:endCxn id="103" idx="1"/>
          </p:cNvCxnSpPr>
          <p:nvPr/>
        </p:nvCxnSpPr>
        <p:spPr>
          <a:xfrm>
            <a:off x="8985071" y="3676103"/>
            <a:ext cx="645703" cy="65704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20">
            <a:extLst>
              <a:ext uri="{FF2B5EF4-FFF2-40B4-BE49-F238E27FC236}">
                <a16:creationId xmlns:a16="http://schemas.microsoft.com/office/drawing/2014/main" id="{72095E7F-C777-493E-B16A-3A26E39498E3}"/>
              </a:ext>
            </a:extLst>
          </p:cNvPr>
          <p:cNvSpPr/>
          <p:nvPr/>
        </p:nvSpPr>
        <p:spPr>
          <a:xfrm>
            <a:off x="8834333" y="3525365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3" name="Oval 21">
            <a:extLst>
              <a:ext uri="{FF2B5EF4-FFF2-40B4-BE49-F238E27FC236}">
                <a16:creationId xmlns:a16="http://schemas.microsoft.com/office/drawing/2014/main" id="{28BE600A-ED11-437D-B112-A74E53E81E43}"/>
              </a:ext>
            </a:extLst>
          </p:cNvPr>
          <p:cNvSpPr/>
          <p:nvPr/>
        </p:nvSpPr>
        <p:spPr>
          <a:xfrm>
            <a:off x="9604911" y="4307281"/>
            <a:ext cx="176601" cy="17660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104" name="Straight Connector 11">
            <a:extLst>
              <a:ext uri="{FF2B5EF4-FFF2-40B4-BE49-F238E27FC236}">
                <a16:creationId xmlns:a16="http://schemas.microsoft.com/office/drawing/2014/main" id="{7B882879-05C5-4983-AD16-59551D1267E9}"/>
              </a:ext>
            </a:extLst>
          </p:cNvPr>
          <p:cNvCxnSpPr>
            <a:cxnSpLocks/>
          </p:cNvCxnSpPr>
          <p:nvPr/>
        </p:nvCxnSpPr>
        <p:spPr>
          <a:xfrm flipV="1">
            <a:off x="9781512" y="4009035"/>
            <a:ext cx="679954" cy="3938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0213AC85-C6EA-4914-9B1B-960023539435}"/>
              </a:ext>
            </a:extLst>
          </p:cNvPr>
          <p:cNvCxnSpPr>
            <a:cxnSpLocks/>
          </p:cNvCxnSpPr>
          <p:nvPr/>
        </p:nvCxnSpPr>
        <p:spPr>
          <a:xfrm flipV="1">
            <a:off x="2642951" y="925054"/>
            <a:ext cx="7265770" cy="12992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8DC760DC-6E7B-4A86-9B70-32883981DBD4}"/>
              </a:ext>
            </a:extLst>
          </p:cNvPr>
          <p:cNvCxnSpPr>
            <a:cxnSpLocks/>
          </p:cNvCxnSpPr>
          <p:nvPr/>
        </p:nvCxnSpPr>
        <p:spPr>
          <a:xfrm>
            <a:off x="4015016" y="1074090"/>
            <a:ext cx="6095645" cy="0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0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42BCEBD6-0270-4F69-9F36-1BCCEA6B6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948929"/>
              </p:ext>
            </p:extLst>
          </p:nvPr>
        </p:nvGraphicFramePr>
        <p:xfrm>
          <a:off x="1253976" y="1081833"/>
          <a:ext cx="9684046" cy="5173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229BBE3-90A9-4AB8-8833-44684A5EFA84}"/>
              </a:ext>
            </a:extLst>
          </p:cNvPr>
          <p:cNvSpPr/>
          <p:nvPr/>
        </p:nvSpPr>
        <p:spPr>
          <a:xfrm>
            <a:off x="1" y="-44387"/>
            <a:ext cx="12192000" cy="1126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D5E55AA-2486-4869-B1F9-1263E8E98D25}"/>
              </a:ext>
            </a:extLst>
          </p:cNvPr>
          <p:cNvSpPr txBox="1">
            <a:spLocks/>
          </p:cNvSpPr>
          <p:nvPr/>
        </p:nvSpPr>
        <p:spPr>
          <a:xfrm>
            <a:off x="1157795" y="222622"/>
            <a:ext cx="9876408" cy="59220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>
                <a:solidFill>
                  <a:srgbClr val="3C5568"/>
                </a:solidFill>
                <a:latin typeface="Candara" panose="020E0502030303020204" pitchFamily="34" charset="0"/>
              </a:rPr>
              <a:t>НАВЧАЛЬНІ, НАУКОВІ ТА ДОВІДКОВІ ВИДАННЯ</a:t>
            </a:r>
            <a:endParaRPr lang="ru-RU" sz="3600" b="1" dirty="0">
              <a:solidFill>
                <a:srgbClr val="3C5568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7AA8D4E-7837-4102-9732-9B0C33BA1B1C}"/>
              </a:ext>
            </a:extLst>
          </p:cNvPr>
          <p:cNvSpPr/>
          <p:nvPr/>
        </p:nvSpPr>
        <p:spPr>
          <a:xfrm>
            <a:off x="-1" y="6471821"/>
            <a:ext cx="12192000" cy="3861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4581EC2-31CD-4B55-A284-4E4B0BF6DE14}"/>
              </a:ext>
            </a:extLst>
          </p:cNvPr>
          <p:cNvSpPr/>
          <p:nvPr/>
        </p:nvSpPr>
        <p:spPr>
          <a:xfrm>
            <a:off x="-1" y="6363471"/>
            <a:ext cx="12192000" cy="108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420477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:a16="http://schemas.microsoft.com/office/drawing/2014/main" id="{584E12D6-A0A2-4949-9465-478C03EDD770}"/>
              </a:ext>
            </a:extLst>
          </p:cNvPr>
          <p:cNvSpPr/>
          <p:nvPr/>
        </p:nvSpPr>
        <p:spPr>
          <a:xfrm>
            <a:off x="51037" y="451788"/>
            <a:ext cx="5809029" cy="710231"/>
          </a:xfrm>
          <a:prstGeom prst="rect">
            <a:avLst/>
          </a:prstGeom>
          <a:solidFill>
            <a:srgbClr val="486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4F4E0A87-C0C3-4835-90DB-6AD2440C1D2E}"/>
              </a:ext>
            </a:extLst>
          </p:cNvPr>
          <p:cNvSpPr/>
          <p:nvPr/>
        </p:nvSpPr>
        <p:spPr>
          <a:xfrm>
            <a:off x="125020" y="521335"/>
            <a:ext cx="5653670" cy="5585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30C3C8-F6E8-48E0-9417-A76F8E66CFC2}"/>
              </a:ext>
            </a:extLst>
          </p:cNvPr>
          <p:cNvSpPr/>
          <p:nvPr/>
        </p:nvSpPr>
        <p:spPr>
          <a:xfrm>
            <a:off x="264234" y="5350841"/>
            <a:ext cx="5389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48667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Договірна база </a:t>
            </a:r>
            <a:br>
              <a:rPr lang="uk-UA" b="1" dirty="0">
                <a:solidFill>
                  <a:srgbClr val="48667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48667C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міжнародного співробітництва у  2021 році</a:t>
            </a:r>
            <a:endParaRPr lang="ru-RU" b="1" dirty="0">
              <a:solidFill>
                <a:srgbClr val="48667C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F55229B-549E-4869-8191-B62173806FE8}"/>
              </a:ext>
            </a:extLst>
          </p:cNvPr>
          <p:cNvSpPr/>
          <p:nvPr/>
        </p:nvSpPr>
        <p:spPr>
          <a:xfrm>
            <a:off x="5934049" y="0"/>
            <a:ext cx="6283527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02EA9F-8611-4D7B-8B4A-4CEE2523423C}"/>
              </a:ext>
            </a:extLst>
          </p:cNvPr>
          <p:cNvGrpSpPr/>
          <p:nvPr/>
        </p:nvGrpSpPr>
        <p:grpSpPr>
          <a:xfrm>
            <a:off x="7030307" y="1405227"/>
            <a:ext cx="4014788" cy="4369576"/>
            <a:chOff x="4607827" y="501496"/>
            <a:chExt cx="3489117" cy="3797452"/>
          </a:xfrm>
          <a:solidFill>
            <a:srgbClr val="FFFFFF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FD4334-59A0-4ADB-8B78-6AD3175DAB08}"/>
                </a:ext>
              </a:extLst>
            </p:cNvPr>
            <p:cNvSpPr/>
            <p:nvPr/>
          </p:nvSpPr>
          <p:spPr>
            <a:xfrm>
              <a:off x="5382584" y="501496"/>
              <a:ext cx="1871286" cy="1317493"/>
            </a:xfrm>
            <a:custGeom>
              <a:avLst/>
              <a:gdLst>
                <a:gd name="connsiteX0" fmla="*/ 1376075 w 1871286"/>
                <a:gd name="connsiteY0" fmla="*/ 0 h 1317493"/>
                <a:gd name="connsiteX1" fmla="*/ 1460693 w 1871286"/>
                <a:gd name="connsiteY1" fmla="*/ 9645 h 1317493"/>
                <a:gd name="connsiteX2" fmla="*/ 1581895 w 1871286"/>
                <a:gd name="connsiteY2" fmla="*/ 32688 h 1317493"/>
                <a:gd name="connsiteX3" fmla="*/ 1592917 w 1871286"/>
                <a:gd name="connsiteY3" fmla="*/ 47226 h 1317493"/>
                <a:gd name="connsiteX4" fmla="*/ 1592822 w 1871286"/>
                <a:gd name="connsiteY4" fmla="*/ 163249 h 1317493"/>
                <a:gd name="connsiteX5" fmla="*/ 1604653 w 1871286"/>
                <a:gd name="connsiteY5" fmla="*/ 179023 h 1317493"/>
                <a:gd name="connsiteX6" fmla="*/ 1718965 w 1871286"/>
                <a:gd name="connsiteY6" fmla="*/ 220976 h 1317493"/>
                <a:gd name="connsiteX7" fmla="*/ 1732411 w 1871286"/>
                <a:gd name="connsiteY7" fmla="*/ 241453 h 1317493"/>
                <a:gd name="connsiteX8" fmla="*/ 1732126 w 1871286"/>
                <a:gd name="connsiteY8" fmla="*/ 286684 h 1317493"/>
                <a:gd name="connsiteX9" fmla="*/ 1871287 w 1871286"/>
                <a:gd name="connsiteY9" fmla="*/ 286684 h 1317493"/>
                <a:gd name="connsiteX10" fmla="*/ 1871287 w 1871286"/>
                <a:gd name="connsiteY10" fmla="*/ 1310557 h 1317493"/>
                <a:gd name="connsiteX11" fmla="*/ 0 w 1871286"/>
                <a:gd name="connsiteY11" fmla="*/ 1317493 h 1317493"/>
                <a:gd name="connsiteX12" fmla="*/ 0 w 1871286"/>
                <a:gd name="connsiteY12" fmla="*/ 293526 h 1317493"/>
                <a:gd name="connsiteX13" fmla="*/ 134030 w 1871286"/>
                <a:gd name="connsiteY13" fmla="*/ 293526 h 1317493"/>
                <a:gd name="connsiteX14" fmla="*/ 133697 w 1871286"/>
                <a:gd name="connsiteY14" fmla="*/ 249530 h 1317493"/>
                <a:gd name="connsiteX15" fmla="*/ 149091 w 1871286"/>
                <a:gd name="connsiteY15" fmla="*/ 225775 h 1317493"/>
                <a:gd name="connsiteX16" fmla="*/ 260268 w 1871286"/>
                <a:gd name="connsiteY16" fmla="*/ 184059 h 1317493"/>
                <a:gd name="connsiteX17" fmla="*/ 272621 w 1871286"/>
                <a:gd name="connsiteY17" fmla="*/ 167003 h 1317493"/>
                <a:gd name="connsiteX18" fmla="*/ 271148 w 1871286"/>
                <a:gd name="connsiteY18" fmla="*/ 54021 h 1317493"/>
                <a:gd name="connsiteX19" fmla="*/ 284689 w 1871286"/>
                <a:gd name="connsiteY19" fmla="*/ 36536 h 1317493"/>
                <a:gd name="connsiteX20" fmla="*/ 624966 w 1871286"/>
                <a:gd name="connsiteY20" fmla="*/ 3136 h 1317493"/>
                <a:gd name="connsiteX21" fmla="*/ 925809 w 1871286"/>
                <a:gd name="connsiteY21" fmla="*/ 61717 h 1317493"/>
                <a:gd name="connsiteX22" fmla="*/ 941487 w 1871286"/>
                <a:gd name="connsiteY22" fmla="*/ 61575 h 1317493"/>
                <a:gd name="connsiteX23" fmla="*/ 1216104 w 1871286"/>
                <a:gd name="connsiteY23" fmla="*/ 2803 h 1317493"/>
                <a:gd name="connsiteX24" fmla="*/ 1235583 w 1871286"/>
                <a:gd name="connsiteY24" fmla="*/ 0 h 1317493"/>
                <a:gd name="connsiteX25" fmla="*/ 1376075 w 1871286"/>
                <a:gd name="connsiteY25" fmla="*/ 0 h 1317493"/>
                <a:gd name="connsiteX26" fmla="*/ 909085 w 1871286"/>
                <a:gd name="connsiteY26" fmla="*/ 1022162 h 1317493"/>
                <a:gd name="connsiteX27" fmla="*/ 909085 w 1871286"/>
                <a:gd name="connsiteY27" fmla="*/ 1006341 h 1317493"/>
                <a:gd name="connsiteX28" fmla="*/ 904571 w 1871286"/>
                <a:gd name="connsiteY28" fmla="*/ 128709 h 1317493"/>
                <a:gd name="connsiteX29" fmla="*/ 885851 w 1871286"/>
                <a:gd name="connsiteY29" fmla="*/ 103242 h 1317493"/>
                <a:gd name="connsiteX30" fmla="*/ 585484 w 1871286"/>
                <a:gd name="connsiteY30" fmla="*/ 57869 h 1317493"/>
                <a:gd name="connsiteX31" fmla="*/ 331298 w 1871286"/>
                <a:gd name="connsiteY31" fmla="*/ 82812 h 1317493"/>
                <a:gd name="connsiteX32" fmla="*/ 331298 w 1871286"/>
                <a:gd name="connsiteY32" fmla="*/ 993465 h 1317493"/>
                <a:gd name="connsiteX33" fmla="*/ 909085 w 1871286"/>
                <a:gd name="connsiteY33" fmla="*/ 1022162 h 1317493"/>
                <a:gd name="connsiteX34" fmla="*/ 1540227 w 1871286"/>
                <a:gd name="connsiteY34" fmla="*/ 989997 h 1317493"/>
                <a:gd name="connsiteX35" fmla="*/ 1540940 w 1871286"/>
                <a:gd name="connsiteY35" fmla="*/ 975553 h 1317493"/>
                <a:gd name="connsiteX36" fmla="*/ 1537661 w 1871286"/>
                <a:gd name="connsiteY36" fmla="*/ 94785 h 1317493"/>
                <a:gd name="connsiteX37" fmla="*/ 1520652 w 1871286"/>
                <a:gd name="connsiteY37" fmla="*/ 76113 h 1317493"/>
                <a:gd name="connsiteX38" fmla="*/ 1379876 w 1871286"/>
                <a:gd name="connsiteY38" fmla="*/ 59817 h 1317493"/>
                <a:gd name="connsiteX39" fmla="*/ 976598 w 1871286"/>
                <a:gd name="connsiteY39" fmla="*/ 107899 h 1317493"/>
                <a:gd name="connsiteX40" fmla="*/ 960635 w 1871286"/>
                <a:gd name="connsiteY40" fmla="*/ 130324 h 1317493"/>
                <a:gd name="connsiteX41" fmla="*/ 963960 w 1871286"/>
                <a:gd name="connsiteY41" fmla="*/ 1008051 h 1317493"/>
                <a:gd name="connsiteX42" fmla="*/ 964768 w 1871286"/>
                <a:gd name="connsiteY42" fmla="*/ 1024062 h 1317493"/>
                <a:gd name="connsiteX43" fmla="*/ 1249314 w 1871286"/>
                <a:gd name="connsiteY43" fmla="*/ 969567 h 1317493"/>
                <a:gd name="connsiteX44" fmla="*/ 1540227 w 1871286"/>
                <a:gd name="connsiteY44" fmla="*/ 989997 h 1317493"/>
                <a:gd name="connsiteX45" fmla="*/ 274664 w 1871286"/>
                <a:gd name="connsiteY45" fmla="*/ 1059601 h 1317493"/>
                <a:gd name="connsiteX46" fmla="*/ 274664 w 1871286"/>
                <a:gd name="connsiteY46" fmla="*/ 235372 h 1317493"/>
                <a:gd name="connsiteX47" fmla="*/ 205345 w 1871286"/>
                <a:gd name="connsiteY47" fmla="*/ 260648 h 1317493"/>
                <a:gd name="connsiteX48" fmla="*/ 188145 w 1871286"/>
                <a:gd name="connsiteY48" fmla="*/ 285877 h 1317493"/>
                <a:gd name="connsiteX49" fmla="*/ 194322 w 1871286"/>
                <a:gd name="connsiteY49" fmla="*/ 1160658 h 1317493"/>
                <a:gd name="connsiteX50" fmla="*/ 194322 w 1871286"/>
                <a:gd name="connsiteY50" fmla="*/ 1175244 h 1317493"/>
                <a:gd name="connsiteX51" fmla="*/ 204157 w 1871286"/>
                <a:gd name="connsiteY51" fmla="*/ 1172678 h 1317493"/>
                <a:gd name="connsiteX52" fmla="*/ 466515 w 1871286"/>
                <a:gd name="connsiteY52" fmla="*/ 1113859 h 1317493"/>
                <a:gd name="connsiteX53" fmla="*/ 928564 w 1871286"/>
                <a:gd name="connsiteY53" fmla="*/ 1164221 h 1317493"/>
                <a:gd name="connsiteX54" fmla="*/ 945811 w 1871286"/>
                <a:gd name="connsiteY54" fmla="*/ 1164174 h 1317493"/>
                <a:gd name="connsiteX55" fmla="*/ 1247461 w 1871286"/>
                <a:gd name="connsiteY55" fmla="*/ 1108158 h 1317493"/>
                <a:gd name="connsiteX56" fmla="*/ 1596671 w 1871286"/>
                <a:gd name="connsiteY56" fmla="*/ 1142651 h 1317493"/>
                <a:gd name="connsiteX57" fmla="*/ 1679721 w 1871286"/>
                <a:gd name="connsiteY57" fmla="*/ 1168307 h 1317493"/>
                <a:gd name="connsiteX58" fmla="*/ 1679721 w 1871286"/>
                <a:gd name="connsiteY58" fmla="*/ 1149255 h 1317493"/>
                <a:gd name="connsiteX59" fmla="*/ 1678153 w 1871286"/>
                <a:gd name="connsiteY59" fmla="*/ 282123 h 1317493"/>
                <a:gd name="connsiteX60" fmla="*/ 1677963 w 1871286"/>
                <a:gd name="connsiteY60" fmla="*/ 269960 h 1317493"/>
                <a:gd name="connsiteX61" fmla="*/ 1673734 w 1871286"/>
                <a:gd name="connsiteY61" fmla="*/ 261361 h 1317493"/>
                <a:gd name="connsiteX62" fmla="*/ 1594628 w 1871286"/>
                <a:gd name="connsiteY62" fmla="*/ 231571 h 1317493"/>
                <a:gd name="connsiteX63" fmla="*/ 1594628 w 1871286"/>
                <a:gd name="connsiteY63" fmla="*/ 1059696 h 1317493"/>
                <a:gd name="connsiteX64" fmla="*/ 1436795 w 1871286"/>
                <a:gd name="connsiteY64" fmla="*/ 1032329 h 1317493"/>
                <a:gd name="connsiteX65" fmla="*/ 1190067 w 1871286"/>
                <a:gd name="connsiteY65" fmla="*/ 1029241 h 1317493"/>
                <a:gd name="connsiteX66" fmla="*/ 972512 w 1871286"/>
                <a:gd name="connsiteY66" fmla="*/ 1072524 h 1317493"/>
                <a:gd name="connsiteX67" fmla="*/ 902908 w 1871286"/>
                <a:gd name="connsiteY67" fmla="*/ 1072619 h 1317493"/>
                <a:gd name="connsiteX68" fmla="*/ 688251 w 1871286"/>
                <a:gd name="connsiteY68" fmla="*/ 1030714 h 1317493"/>
                <a:gd name="connsiteX69" fmla="*/ 379332 w 1871286"/>
                <a:gd name="connsiteY69" fmla="*/ 1040311 h 1317493"/>
                <a:gd name="connsiteX70" fmla="*/ 274664 w 1871286"/>
                <a:gd name="connsiteY70" fmla="*/ 1059601 h 1317493"/>
                <a:gd name="connsiteX71" fmla="*/ 145148 w 1871286"/>
                <a:gd name="connsiteY71" fmla="*/ 1256726 h 1317493"/>
                <a:gd name="connsiteX72" fmla="*/ 146573 w 1871286"/>
                <a:gd name="connsiteY72" fmla="*/ 1261430 h 1317493"/>
                <a:gd name="connsiteX73" fmla="*/ 1728515 w 1871286"/>
                <a:gd name="connsiteY73" fmla="*/ 1255348 h 1317493"/>
                <a:gd name="connsiteX74" fmla="*/ 1729418 w 1871286"/>
                <a:gd name="connsiteY74" fmla="*/ 1250835 h 1317493"/>
                <a:gd name="connsiteX75" fmla="*/ 1655537 w 1871286"/>
                <a:gd name="connsiteY75" fmla="*/ 1219335 h 1317493"/>
                <a:gd name="connsiteX76" fmla="*/ 1379923 w 1871286"/>
                <a:gd name="connsiteY76" fmla="*/ 1165171 h 1317493"/>
                <a:gd name="connsiteX77" fmla="*/ 947521 w 1871286"/>
                <a:gd name="connsiteY77" fmla="*/ 1221520 h 1317493"/>
                <a:gd name="connsiteX78" fmla="*/ 927471 w 1871286"/>
                <a:gd name="connsiteY78" fmla="*/ 1221615 h 1317493"/>
                <a:gd name="connsiteX79" fmla="*/ 820713 w 1871286"/>
                <a:gd name="connsiteY79" fmla="*/ 1190875 h 1317493"/>
                <a:gd name="connsiteX80" fmla="*/ 484142 w 1871286"/>
                <a:gd name="connsiteY80" fmla="*/ 1168687 h 1317493"/>
                <a:gd name="connsiteX81" fmla="*/ 228245 w 1871286"/>
                <a:gd name="connsiteY81" fmla="*/ 1221330 h 1317493"/>
                <a:gd name="connsiteX82" fmla="*/ 145148 w 1871286"/>
                <a:gd name="connsiteY82" fmla="*/ 1256726 h 1317493"/>
                <a:gd name="connsiteX83" fmla="*/ 1735642 w 1871286"/>
                <a:gd name="connsiteY83" fmla="*/ 343080 h 1317493"/>
                <a:gd name="connsiteX84" fmla="*/ 1735642 w 1871286"/>
                <a:gd name="connsiteY84" fmla="*/ 1254303 h 1317493"/>
                <a:gd name="connsiteX85" fmla="*/ 1815556 w 1871286"/>
                <a:gd name="connsiteY85" fmla="*/ 1254303 h 1317493"/>
                <a:gd name="connsiteX86" fmla="*/ 1815556 w 1871286"/>
                <a:gd name="connsiteY86" fmla="*/ 343080 h 1317493"/>
                <a:gd name="connsiteX87" fmla="*/ 1735642 w 1871286"/>
                <a:gd name="connsiteY87" fmla="*/ 343080 h 1317493"/>
                <a:gd name="connsiteX88" fmla="*/ 136025 w 1871286"/>
                <a:gd name="connsiteY88" fmla="*/ 1260955 h 1317493"/>
                <a:gd name="connsiteX89" fmla="*/ 136025 w 1871286"/>
                <a:gd name="connsiteY89" fmla="*/ 352298 h 1317493"/>
                <a:gd name="connsiteX90" fmla="*/ 56206 w 1871286"/>
                <a:gd name="connsiteY90" fmla="*/ 352298 h 1317493"/>
                <a:gd name="connsiteX91" fmla="*/ 56206 w 1871286"/>
                <a:gd name="connsiteY91" fmla="*/ 1260955 h 1317493"/>
                <a:gd name="connsiteX92" fmla="*/ 136025 w 1871286"/>
                <a:gd name="connsiteY92" fmla="*/ 1260955 h 131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871286" h="1317493">
                  <a:moveTo>
                    <a:pt x="1376075" y="0"/>
                  </a:moveTo>
                  <a:cubicBezTo>
                    <a:pt x="1404297" y="3136"/>
                    <a:pt x="1432709" y="5036"/>
                    <a:pt x="1460693" y="9645"/>
                  </a:cubicBezTo>
                  <a:cubicBezTo>
                    <a:pt x="1501268" y="16344"/>
                    <a:pt x="1541462" y="25181"/>
                    <a:pt x="1581895" y="32688"/>
                  </a:cubicBezTo>
                  <a:cubicBezTo>
                    <a:pt x="1590827" y="34351"/>
                    <a:pt x="1593012" y="38627"/>
                    <a:pt x="1592917" y="47226"/>
                  </a:cubicBezTo>
                  <a:cubicBezTo>
                    <a:pt x="1592585" y="85901"/>
                    <a:pt x="1593250" y="124575"/>
                    <a:pt x="1592822" y="163249"/>
                  </a:cubicBezTo>
                  <a:cubicBezTo>
                    <a:pt x="1592727" y="172562"/>
                    <a:pt x="1595815" y="175935"/>
                    <a:pt x="1604653" y="179023"/>
                  </a:cubicBezTo>
                  <a:cubicBezTo>
                    <a:pt x="1642994" y="192374"/>
                    <a:pt x="1680861" y="206960"/>
                    <a:pt x="1718965" y="220976"/>
                  </a:cubicBezTo>
                  <a:cubicBezTo>
                    <a:pt x="1728705" y="224539"/>
                    <a:pt x="1733266" y="230241"/>
                    <a:pt x="1732411" y="241453"/>
                  </a:cubicBezTo>
                  <a:cubicBezTo>
                    <a:pt x="1731271" y="256039"/>
                    <a:pt x="1732126" y="270768"/>
                    <a:pt x="1732126" y="286684"/>
                  </a:cubicBezTo>
                  <a:cubicBezTo>
                    <a:pt x="1778449" y="286684"/>
                    <a:pt x="1823443" y="286684"/>
                    <a:pt x="1871287" y="286684"/>
                  </a:cubicBezTo>
                  <a:cubicBezTo>
                    <a:pt x="1871287" y="628149"/>
                    <a:pt x="1871287" y="968331"/>
                    <a:pt x="1871287" y="1310557"/>
                  </a:cubicBezTo>
                  <a:cubicBezTo>
                    <a:pt x="1249599" y="1312837"/>
                    <a:pt x="626534" y="1315165"/>
                    <a:pt x="0" y="1317493"/>
                  </a:cubicBezTo>
                  <a:cubicBezTo>
                    <a:pt x="0" y="975648"/>
                    <a:pt x="0" y="635513"/>
                    <a:pt x="0" y="293526"/>
                  </a:cubicBezTo>
                  <a:cubicBezTo>
                    <a:pt x="42760" y="293526"/>
                    <a:pt x="87754" y="293526"/>
                    <a:pt x="134030" y="293526"/>
                  </a:cubicBezTo>
                  <a:cubicBezTo>
                    <a:pt x="134030" y="277657"/>
                    <a:pt x="135075" y="263499"/>
                    <a:pt x="133697" y="249530"/>
                  </a:cubicBezTo>
                  <a:cubicBezTo>
                    <a:pt x="132415" y="236512"/>
                    <a:pt x="137546" y="230051"/>
                    <a:pt x="149091" y="225775"/>
                  </a:cubicBezTo>
                  <a:cubicBezTo>
                    <a:pt x="186197" y="211996"/>
                    <a:pt x="222971" y="197220"/>
                    <a:pt x="260268" y="184059"/>
                  </a:cubicBezTo>
                  <a:cubicBezTo>
                    <a:pt x="269818" y="180686"/>
                    <a:pt x="272811" y="176743"/>
                    <a:pt x="272621" y="167003"/>
                  </a:cubicBezTo>
                  <a:cubicBezTo>
                    <a:pt x="271813" y="129374"/>
                    <a:pt x="272193" y="91697"/>
                    <a:pt x="271148" y="54021"/>
                  </a:cubicBezTo>
                  <a:cubicBezTo>
                    <a:pt x="270863" y="43188"/>
                    <a:pt x="274616" y="39197"/>
                    <a:pt x="284689" y="36536"/>
                  </a:cubicBezTo>
                  <a:cubicBezTo>
                    <a:pt x="396341" y="6842"/>
                    <a:pt x="510036" y="-1805"/>
                    <a:pt x="624966" y="3136"/>
                  </a:cubicBezTo>
                  <a:cubicBezTo>
                    <a:pt x="728113" y="7602"/>
                    <a:pt x="829218" y="23091"/>
                    <a:pt x="925809" y="61717"/>
                  </a:cubicBezTo>
                  <a:cubicBezTo>
                    <a:pt x="930322" y="63523"/>
                    <a:pt x="936926" y="63428"/>
                    <a:pt x="941487" y="61575"/>
                  </a:cubicBezTo>
                  <a:cubicBezTo>
                    <a:pt x="1029526" y="25466"/>
                    <a:pt x="1121841" y="9740"/>
                    <a:pt x="1216104" y="2803"/>
                  </a:cubicBezTo>
                  <a:cubicBezTo>
                    <a:pt x="1222613" y="2328"/>
                    <a:pt x="1229074" y="950"/>
                    <a:pt x="1235583" y="0"/>
                  </a:cubicBezTo>
                  <a:cubicBezTo>
                    <a:pt x="1282430" y="0"/>
                    <a:pt x="1329276" y="0"/>
                    <a:pt x="1376075" y="0"/>
                  </a:cubicBezTo>
                  <a:close/>
                  <a:moveTo>
                    <a:pt x="909085" y="1022162"/>
                  </a:moveTo>
                  <a:cubicBezTo>
                    <a:pt x="909085" y="1016318"/>
                    <a:pt x="909132" y="1011329"/>
                    <a:pt x="909085" y="1006341"/>
                  </a:cubicBezTo>
                  <a:cubicBezTo>
                    <a:pt x="907469" y="713812"/>
                    <a:pt x="905711" y="421284"/>
                    <a:pt x="904571" y="128709"/>
                  </a:cubicBezTo>
                  <a:cubicBezTo>
                    <a:pt x="904523" y="113695"/>
                    <a:pt x="899440" y="107661"/>
                    <a:pt x="885851" y="103242"/>
                  </a:cubicBezTo>
                  <a:cubicBezTo>
                    <a:pt x="788215" y="71220"/>
                    <a:pt x="687586" y="59532"/>
                    <a:pt x="585484" y="57869"/>
                  </a:cubicBezTo>
                  <a:cubicBezTo>
                    <a:pt x="499298" y="56491"/>
                    <a:pt x="414205" y="66231"/>
                    <a:pt x="331298" y="82812"/>
                  </a:cubicBezTo>
                  <a:cubicBezTo>
                    <a:pt x="331298" y="386838"/>
                    <a:pt x="331298" y="689629"/>
                    <a:pt x="331298" y="993465"/>
                  </a:cubicBezTo>
                  <a:cubicBezTo>
                    <a:pt x="527615" y="958306"/>
                    <a:pt x="719324" y="959114"/>
                    <a:pt x="909085" y="1022162"/>
                  </a:cubicBezTo>
                  <a:close/>
                  <a:moveTo>
                    <a:pt x="1540227" y="989997"/>
                  </a:moveTo>
                  <a:cubicBezTo>
                    <a:pt x="1540512" y="984438"/>
                    <a:pt x="1540940" y="980019"/>
                    <a:pt x="1540940" y="975553"/>
                  </a:cubicBezTo>
                  <a:cubicBezTo>
                    <a:pt x="1539752" y="681980"/>
                    <a:pt x="1538422" y="388359"/>
                    <a:pt x="1537661" y="94785"/>
                  </a:cubicBezTo>
                  <a:cubicBezTo>
                    <a:pt x="1537614" y="81150"/>
                    <a:pt x="1532530" y="77444"/>
                    <a:pt x="1520652" y="76113"/>
                  </a:cubicBezTo>
                  <a:cubicBezTo>
                    <a:pt x="1473711" y="70840"/>
                    <a:pt x="1426960" y="62858"/>
                    <a:pt x="1379876" y="59817"/>
                  </a:cubicBezTo>
                  <a:cubicBezTo>
                    <a:pt x="1242663" y="50932"/>
                    <a:pt x="1107778" y="64378"/>
                    <a:pt x="976598" y="107899"/>
                  </a:cubicBezTo>
                  <a:cubicBezTo>
                    <a:pt x="964483" y="111890"/>
                    <a:pt x="960587" y="117401"/>
                    <a:pt x="960635" y="130324"/>
                  </a:cubicBezTo>
                  <a:cubicBezTo>
                    <a:pt x="962060" y="422900"/>
                    <a:pt x="962915" y="715475"/>
                    <a:pt x="963960" y="1008051"/>
                  </a:cubicBezTo>
                  <a:cubicBezTo>
                    <a:pt x="963960" y="1012850"/>
                    <a:pt x="964436" y="1017696"/>
                    <a:pt x="964768" y="1024062"/>
                  </a:cubicBezTo>
                  <a:cubicBezTo>
                    <a:pt x="1057463" y="989331"/>
                    <a:pt x="1152533" y="974413"/>
                    <a:pt x="1249314" y="969567"/>
                  </a:cubicBezTo>
                  <a:cubicBezTo>
                    <a:pt x="1346618" y="964625"/>
                    <a:pt x="1443351" y="970849"/>
                    <a:pt x="1540227" y="989997"/>
                  </a:cubicBezTo>
                  <a:close/>
                  <a:moveTo>
                    <a:pt x="274664" y="1059601"/>
                  </a:moveTo>
                  <a:cubicBezTo>
                    <a:pt x="274664" y="785792"/>
                    <a:pt x="274664" y="512364"/>
                    <a:pt x="274664" y="235372"/>
                  </a:cubicBezTo>
                  <a:cubicBezTo>
                    <a:pt x="248960" y="244827"/>
                    <a:pt x="227342" y="253379"/>
                    <a:pt x="205345" y="260648"/>
                  </a:cubicBezTo>
                  <a:cubicBezTo>
                    <a:pt x="192421" y="264924"/>
                    <a:pt x="188050" y="271528"/>
                    <a:pt x="188145" y="285877"/>
                  </a:cubicBezTo>
                  <a:cubicBezTo>
                    <a:pt x="190616" y="577454"/>
                    <a:pt x="192421" y="869032"/>
                    <a:pt x="194322" y="1160658"/>
                  </a:cubicBezTo>
                  <a:cubicBezTo>
                    <a:pt x="194369" y="1165171"/>
                    <a:pt x="194322" y="1169638"/>
                    <a:pt x="194322" y="1175244"/>
                  </a:cubicBezTo>
                  <a:cubicBezTo>
                    <a:pt x="198455" y="1174151"/>
                    <a:pt x="201449" y="1173723"/>
                    <a:pt x="204157" y="1172678"/>
                  </a:cubicBezTo>
                  <a:cubicBezTo>
                    <a:pt x="288727" y="1140228"/>
                    <a:pt x="376481" y="1121698"/>
                    <a:pt x="466515" y="1113859"/>
                  </a:cubicBezTo>
                  <a:cubicBezTo>
                    <a:pt x="623826" y="1100176"/>
                    <a:pt x="778333" y="1112434"/>
                    <a:pt x="928564" y="1164221"/>
                  </a:cubicBezTo>
                  <a:cubicBezTo>
                    <a:pt x="933743" y="1166027"/>
                    <a:pt x="940680" y="1166027"/>
                    <a:pt x="945811" y="1164174"/>
                  </a:cubicBezTo>
                  <a:cubicBezTo>
                    <a:pt x="1043352" y="1129205"/>
                    <a:pt x="1144314" y="1112956"/>
                    <a:pt x="1247461" y="1108158"/>
                  </a:cubicBezTo>
                  <a:cubicBezTo>
                    <a:pt x="1365575" y="1102694"/>
                    <a:pt x="1482215" y="1112006"/>
                    <a:pt x="1596671" y="1142651"/>
                  </a:cubicBezTo>
                  <a:cubicBezTo>
                    <a:pt x="1623990" y="1149968"/>
                    <a:pt x="1650786" y="1159328"/>
                    <a:pt x="1679721" y="1168307"/>
                  </a:cubicBezTo>
                  <a:cubicBezTo>
                    <a:pt x="1679721" y="1161228"/>
                    <a:pt x="1679721" y="1155242"/>
                    <a:pt x="1679721" y="1149255"/>
                  </a:cubicBezTo>
                  <a:cubicBezTo>
                    <a:pt x="1679198" y="860195"/>
                    <a:pt x="1678675" y="571135"/>
                    <a:pt x="1678153" y="282123"/>
                  </a:cubicBezTo>
                  <a:cubicBezTo>
                    <a:pt x="1678153" y="278037"/>
                    <a:pt x="1678675" y="273904"/>
                    <a:pt x="1677963" y="269960"/>
                  </a:cubicBezTo>
                  <a:cubicBezTo>
                    <a:pt x="1677393" y="266872"/>
                    <a:pt x="1675967" y="262263"/>
                    <a:pt x="1673734" y="261361"/>
                  </a:cubicBezTo>
                  <a:cubicBezTo>
                    <a:pt x="1647603" y="251146"/>
                    <a:pt x="1621282" y="241501"/>
                    <a:pt x="1594628" y="231571"/>
                  </a:cubicBezTo>
                  <a:cubicBezTo>
                    <a:pt x="1594628" y="510511"/>
                    <a:pt x="1594628" y="785982"/>
                    <a:pt x="1594628" y="1059696"/>
                  </a:cubicBezTo>
                  <a:cubicBezTo>
                    <a:pt x="1541795" y="1050431"/>
                    <a:pt x="1489532" y="1039694"/>
                    <a:pt x="1436795" y="1032329"/>
                  </a:cubicBezTo>
                  <a:cubicBezTo>
                    <a:pt x="1354837" y="1020927"/>
                    <a:pt x="1272357" y="1022162"/>
                    <a:pt x="1190067" y="1029241"/>
                  </a:cubicBezTo>
                  <a:cubicBezTo>
                    <a:pt x="1115997" y="1035655"/>
                    <a:pt x="1042117" y="1045110"/>
                    <a:pt x="972512" y="1072524"/>
                  </a:cubicBezTo>
                  <a:cubicBezTo>
                    <a:pt x="947569" y="1082359"/>
                    <a:pt x="927709" y="1082216"/>
                    <a:pt x="902908" y="1072619"/>
                  </a:cubicBezTo>
                  <a:cubicBezTo>
                    <a:pt x="834159" y="1045918"/>
                    <a:pt x="761324" y="1036795"/>
                    <a:pt x="688251" y="1030714"/>
                  </a:cubicBezTo>
                  <a:cubicBezTo>
                    <a:pt x="584914" y="1022114"/>
                    <a:pt x="481861" y="1024918"/>
                    <a:pt x="379332" y="1040311"/>
                  </a:cubicBezTo>
                  <a:cubicBezTo>
                    <a:pt x="345408" y="1045442"/>
                    <a:pt x="311675" y="1052759"/>
                    <a:pt x="274664" y="1059601"/>
                  </a:cubicBezTo>
                  <a:close/>
                  <a:moveTo>
                    <a:pt x="145148" y="1256726"/>
                  </a:moveTo>
                  <a:cubicBezTo>
                    <a:pt x="145623" y="1258294"/>
                    <a:pt x="146098" y="1259862"/>
                    <a:pt x="146573" y="1261430"/>
                  </a:cubicBezTo>
                  <a:cubicBezTo>
                    <a:pt x="673903" y="1259387"/>
                    <a:pt x="1201185" y="1257344"/>
                    <a:pt x="1728515" y="1255348"/>
                  </a:cubicBezTo>
                  <a:cubicBezTo>
                    <a:pt x="1728800" y="1253828"/>
                    <a:pt x="1729133" y="1252355"/>
                    <a:pt x="1729418" y="1250835"/>
                  </a:cubicBezTo>
                  <a:cubicBezTo>
                    <a:pt x="1704807" y="1240287"/>
                    <a:pt x="1680576" y="1228694"/>
                    <a:pt x="1655537" y="1219335"/>
                  </a:cubicBezTo>
                  <a:cubicBezTo>
                    <a:pt x="1566691" y="1186267"/>
                    <a:pt x="1474234" y="1170113"/>
                    <a:pt x="1379923" y="1165171"/>
                  </a:cubicBezTo>
                  <a:cubicBezTo>
                    <a:pt x="1232448" y="1157427"/>
                    <a:pt x="1087395" y="1169970"/>
                    <a:pt x="947521" y="1221520"/>
                  </a:cubicBezTo>
                  <a:cubicBezTo>
                    <a:pt x="941582" y="1223705"/>
                    <a:pt x="933696" y="1223325"/>
                    <a:pt x="927471" y="1221615"/>
                  </a:cubicBezTo>
                  <a:cubicBezTo>
                    <a:pt x="891790" y="1211685"/>
                    <a:pt x="856727" y="1199095"/>
                    <a:pt x="820713" y="1190875"/>
                  </a:cubicBezTo>
                  <a:cubicBezTo>
                    <a:pt x="709821" y="1165551"/>
                    <a:pt x="597409" y="1160135"/>
                    <a:pt x="484142" y="1168687"/>
                  </a:cubicBezTo>
                  <a:cubicBezTo>
                    <a:pt x="396531" y="1175291"/>
                    <a:pt x="310820" y="1190780"/>
                    <a:pt x="228245" y="1221330"/>
                  </a:cubicBezTo>
                  <a:cubicBezTo>
                    <a:pt x="200023" y="1231688"/>
                    <a:pt x="172799" y="1244801"/>
                    <a:pt x="145148" y="1256726"/>
                  </a:cubicBezTo>
                  <a:close/>
                  <a:moveTo>
                    <a:pt x="1735642" y="343080"/>
                  </a:moveTo>
                  <a:cubicBezTo>
                    <a:pt x="1735642" y="647391"/>
                    <a:pt x="1735642" y="950847"/>
                    <a:pt x="1735642" y="1254303"/>
                  </a:cubicBezTo>
                  <a:cubicBezTo>
                    <a:pt x="1764909" y="1254303"/>
                    <a:pt x="1791088" y="1254303"/>
                    <a:pt x="1815556" y="1254303"/>
                  </a:cubicBezTo>
                  <a:cubicBezTo>
                    <a:pt x="1815556" y="950134"/>
                    <a:pt x="1815556" y="647106"/>
                    <a:pt x="1815556" y="343080"/>
                  </a:cubicBezTo>
                  <a:cubicBezTo>
                    <a:pt x="1786717" y="343080"/>
                    <a:pt x="1760965" y="343080"/>
                    <a:pt x="1735642" y="343080"/>
                  </a:cubicBezTo>
                  <a:close/>
                  <a:moveTo>
                    <a:pt x="136025" y="1260955"/>
                  </a:moveTo>
                  <a:cubicBezTo>
                    <a:pt x="136025" y="956834"/>
                    <a:pt x="136025" y="654471"/>
                    <a:pt x="136025" y="352298"/>
                  </a:cubicBezTo>
                  <a:cubicBezTo>
                    <a:pt x="106996" y="352298"/>
                    <a:pt x="80817" y="352298"/>
                    <a:pt x="56206" y="352298"/>
                  </a:cubicBezTo>
                  <a:cubicBezTo>
                    <a:pt x="56206" y="655991"/>
                    <a:pt x="56206" y="958306"/>
                    <a:pt x="56206" y="1260955"/>
                  </a:cubicBezTo>
                  <a:cubicBezTo>
                    <a:pt x="84903" y="1260955"/>
                    <a:pt x="110702" y="1260955"/>
                    <a:pt x="136025" y="1260955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27E2EF-9754-4950-AF48-CDF3A6966E64}"/>
                </a:ext>
              </a:extLst>
            </p:cNvPr>
            <p:cNvSpPr/>
            <p:nvPr/>
          </p:nvSpPr>
          <p:spPr>
            <a:xfrm>
              <a:off x="4607827" y="2351060"/>
              <a:ext cx="422947" cy="1069625"/>
            </a:xfrm>
            <a:custGeom>
              <a:avLst/>
              <a:gdLst>
                <a:gd name="connsiteX0" fmla="*/ 0 w 422947"/>
                <a:gd name="connsiteY0" fmla="*/ 95308 h 1069625"/>
                <a:gd name="connsiteX1" fmla="*/ 6272 w 422947"/>
                <a:gd name="connsiteY1" fmla="*/ 27272 h 1069625"/>
                <a:gd name="connsiteX2" fmla="*/ 9075 w 422947"/>
                <a:gd name="connsiteY2" fmla="*/ 0 h 1069625"/>
                <a:gd name="connsiteX3" fmla="*/ 217127 w 422947"/>
                <a:gd name="connsiteY3" fmla="*/ 21285 h 1069625"/>
                <a:gd name="connsiteX4" fmla="*/ 245302 w 422947"/>
                <a:gd name="connsiteY4" fmla="*/ 509703 h 1069625"/>
                <a:gd name="connsiteX5" fmla="*/ 422947 w 422947"/>
                <a:gd name="connsiteY5" fmla="*/ 963770 h 1069625"/>
                <a:gd name="connsiteX6" fmla="*/ 243401 w 422947"/>
                <a:gd name="connsiteY6" fmla="*/ 1069626 h 1069625"/>
                <a:gd name="connsiteX7" fmla="*/ 236417 w 422947"/>
                <a:gd name="connsiteY7" fmla="*/ 1059696 h 1069625"/>
                <a:gd name="connsiteX8" fmla="*/ 18434 w 422947"/>
                <a:gd name="connsiteY8" fmla="*/ 429836 h 1069625"/>
                <a:gd name="connsiteX9" fmla="*/ 2471 w 422947"/>
                <a:gd name="connsiteY9" fmla="*/ 275139 h 1069625"/>
                <a:gd name="connsiteX10" fmla="*/ 0 w 422947"/>
                <a:gd name="connsiteY10" fmla="*/ 260220 h 1069625"/>
                <a:gd name="connsiteX11" fmla="*/ 0 w 422947"/>
                <a:gd name="connsiteY11" fmla="*/ 95308 h 106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947" h="1069625">
                  <a:moveTo>
                    <a:pt x="0" y="95308"/>
                  </a:moveTo>
                  <a:cubicBezTo>
                    <a:pt x="2091" y="72645"/>
                    <a:pt x="4133" y="49935"/>
                    <a:pt x="6272" y="27272"/>
                  </a:cubicBezTo>
                  <a:cubicBezTo>
                    <a:pt x="7079" y="18767"/>
                    <a:pt x="8029" y="10310"/>
                    <a:pt x="9075" y="0"/>
                  </a:cubicBezTo>
                  <a:cubicBezTo>
                    <a:pt x="78822" y="7127"/>
                    <a:pt x="147333" y="14111"/>
                    <a:pt x="217127" y="21285"/>
                  </a:cubicBezTo>
                  <a:cubicBezTo>
                    <a:pt x="201354" y="186673"/>
                    <a:pt x="210096" y="349019"/>
                    <a:pt x="245302" y="509703"/>
                  </a:cubicBezTo>
                  <a:cubicBezTo>
                    <a:pt x="280365" y="669769"/>
                    <a:pt x="339137" y="820618"/>
                    <a:pt x="422947" y="963770"/>
                  </a:cubicBezTo>
                  <a:cubicBezTo>
                    <a:pt x="362893" y="999166"/>
                    <a:pt x="303551" y="1034135"/>
                    <a:pt x="243401" y="1069626"/>
                  </a:cubicBezTo>
                  <a:cubicBezTo>
                    <a:pt x="240836" y="1066015"/>
                    <a:pt x="238318" y="1063022"/>
                    <a:pt x="236417" y="1059696"/>
                  </a:cubicBezTo>
                  <a:cubicBezTo>
                    <a:pt x="123197" y="863759"/>
                    <a:pt x="49982" y="653900"/>
                    <a:pt x="18434" y="429836"/>
                  </a:cubicBezTo>
                  <a:cubicBezTo>
                    <a:pt x="11213" y="378524"/>
                    <a:pt x="7744" y="326689"/>
                    <a:pt x="2471" y="275139"/>
                  </a:cubicBezTo>
                  <a:cubicBezTo>
                    <a:pt x="1948" y="270150"/>
                    <a:pt x="855" y="265209"/>
                    <a:pt x="0" y="260220"/>
                  </a:cubicBezTo>
                  <a:cubicBezTo>
                    <a:pt x="0" y="205250"/>
                    <a:pt x="0" y="150279"/>
                    <a:pt x="0" y="9530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9E1BD7-2C33-4C6E-BFC9-FF1FAC1DEEAC}"/>
                </a:ext>
              </a:extLst>
            </p:cNvPr>
            <p:cNvSpPr/>
            <p:nvPr/>
          </p:nvSpPr>
          <p:spPr>
            <a:xfrm>
              <a:off x="5435744" y="1934007"/>
              <a:ext cx="1864314" cy="1864980"/>
            </a:xfrm>
            <a:custGeom>
              <a:avLst/>
              <a:gdLst>
                <a:gd name="connsiteX0" fmla="*/ 931848 w 1864314"/>
                <a:gd name="connsiteY0" fmla="*/ 1864976 h 1864980"/>
                <a:gd name="connsiteX1" fmla="*/ 5 w 1864314"/>
                <a:gd name="connsiteY1" fmla="*/ 928334 h 1864980"/>
                <a:gd name="connsiteX2" fmla="*/ 941398 w 1864314"/>
                <a:gd name="connsiteY2" fmla="*/ 8 h 1864980"/>
                <a:gd name="connsiteX3" fmla="*/ 1864308 w 1864314"/>
                <a:gd name="connsiteY3" fmla="*/ 931755 h 1864980"/>
                <a:gd name="connsiteX4" fmla="*/ 931848 w 1864314"/>
                <a:gd name="connsiteY4" fmla="*/ 1864976 h 1864980"/>
                <a:gd name="connsiteX5" fmla="*/ 425328 w 1864314"/>
                <a:gd name="connsiteY5" fmla="*/ 979362 h 1864980"/>
                <a:gd name="connsiteX6" fmla="*/ 92463 w 1864314"/>
                <a:gd name="connsiteY6" fmla="*/ 979362 h 1864980"/>
                <a:gd name="connsiteX7" fmla="*/ 251911 w 1864314"/>
                <a:gd name="connsiteY7" fmla="*/ 1426777 h 1864980"/>
                <a:gd name="connsiteX8" fmla="*/ 487758 w 1864314"/>
                <a:gd name="connsiteY8" fmla="*/ 1304910 h 1864980"/>
                <a:gd name="connsiteX9" fmla="*/ 425328 w 1864314"/>
                <a:gd name="connsiteY9" fmla="*/ 979362 h 1864980"/>
                <a:gd name="connsiteX10" fmla="*/ 1387673 w 1864314"/>
                <a:gd name="connsiteY10" fmla="*/ 1309804 h 1864980"/>
                <a:gd name="connsiteX11" fmla="*/ 1611975 w 1864314"/>
                <a:gd name="connsiteY11" fmla="*/ 1427157 h 1864980"/>
                <a:gd name="connsiteX12" fmla="*/ 1771613 w 1864314"/>
                <a:gd name="connsiteY12" fmla="*/ 979124 h 1864980"/>
                <a:gd name="connsiteX13" fmla="*/ 1451433 w 1864314"/>
                <a:gd name="connsiteY13" fmla="*/ 979124 h 1864980"/>
                <a:gd name="connsiteX14" fmla="*/ 1387673 w 1864314"/>
                <a:gd name="connsiteY14" fmla="*/ 1309804 h 1864980"/>
                <a:gd name="connsiteX15" fmla="*/ 238893 w 1864314"/>
                <a:gd name="connsiteY15" fmla="*/ 456260 h 1864980"/>
                <a:gd name="connsiteX16" fmla="*/ 92558 w 1864314"/>
                <a:gd name="connsiteY16" fmla="*/ 885194 h 1864980"/>
                <a:gd name="connsiteX17" fmla="*/ 425185 w 1864314"/>
                <a:gd name="connsiteY17" fmla="*/ 885194 h 1864980"/>
                <a:gd name="connsiteX18" fmla="*/ 479159 w 1864314"/>
                <a:gd name="connsiteY18" fmla="*/ 583353 h 1864980"/>
                <a:gd name="connsiteX19" fmla="*/ 238893 w 1864314"/>
                <a:gd name="connsiteY19" fmla="*/ 456260 h 1864980"/>
                <a:gd name="connsiteX20" fmla="*/ 1771661 w 1864314"/>
                <a:gd name="connsiteY20" fmla="*/ 885241 h 1864980"/>
                <a:gd name="connsiteX21" fmla="*/ 1624945 w 1864314"/>
                <a:gd name="connsiteY21" fmla="*/ 455975 h 1864980"/>
                <a:gd name="connsiteX22" fmla="*/ 1394990 w 1864314"/>
                <a:gd name="connsiteY22" fmla="*/ 578935 h 1864980"/>
                <a:gd name="connsiteX23" fmla="*/ 1451386 w 1864314"/>
                <a:gd name="connsiteY23" fmla="*/ 885241 h 1864980"/>
                <a:gd name="connsiteX24" fmla="*/ 1771661 w 1864314"/>
                <a:gd name="connsiteY24" fmla="*/ 885241 h 1864980"/>
                <a:gd name="connsiteX25" fmla="*/ 1359499 w 1864314"/>
                <a:gd name="connsiteY25" fmla="*/ 979172 h 1864980"/>
                <a:gd name="connsiteX26" fmla="*/ 978742 w 1864314"/>
                <a:gd name="connsiteY26" fmla="*/ 979172 h 1864980"/>
                <a:gd name="connsiteX27" fmla="*/ 978742 w 1864314"/>
                <a:gd name="connsiteY27" fmla="*/ 1227609 h 1864980"/>
                <a:gd name="connsiteX28" fmla="*/ 1299872 w 1864314"/>
                <a:gd name="connsiteY28" fmla="*/ 1283102 h 1864980"/>
                <a:gd name="connsiteX29" fmla="*/ 1359499 w 1864314"/>
                <a:gd name="connsiteY29" fmla="*/ 979172 h 1864980"/>
                <a:gd name="connsiteX30" fmla="*/ 576129 w 1864314"/>
                <a:gd name="connsiteY30" fmla="*/ 1279682 h 1864980"/>
                <a:gd name="connsiteX31" fmla="*/ 885809 w 1864314"/>
                <a:gd name="connsiteY31" fmla="*/ 1227372 h 1864980"/>
                <a:gd name="connsiteX32" fmla="*/ 885809 w 1864314"/>
                <a:gd name="connsiteY32" fmla="*/ 979077 h 1864980"/>
                <a:gd name="connsiteX33" fmla="*/ 517263 w 1864314"/>
                <a:gd name="connsiteY33" fmla="*/ 979077 h 1864980"/>
                <a:gd name="connsiteX34" fmla="*/ 576129 w 1864314"/>
                <a:gd name="connsiteY34" fmla="*/ 1279682 h 1864980"/>
                <a:gd name="connsiteX35" fmla="*/ 978219 w 1864314"/>
                <a:gd name="connsiteY35" fmla="*/ 885004 h 1864980"/>
                <a:gd name="connsiteX36" fmla="*/ 1359404 w 1864314"/>
                <a:gd name="connsiteY36" fmla="*/ 885004 h 1864980"/>
                <a:gd name="connsiteX37" fmla="*/ 1307046 w 1864314"/>
                <a:gd name="connsiteY37" fmla="*/ 605969 h 1864980"/>
                <a:gd name="connsiteX38" fmla="*/ 978219 w 1864314"/>
                <a:gd name="connsiteY38" fmla="*/ 663743 h 1864980"/>
                <a:gd name="connsiteX39" fmla="*/ 978219 w 1864314"/>
                <a:gd name="connsiteY39" fmla="*/ 885004 h 1864980"/>
                <a:gd name="connsiteX40" fmla="*/ 885239 w 1864314"/>
                <a:gd name="connsiteY40" fmla="*/ 885431 h 1864980"/>
                <a:gd name="connsiteX41" fmla="*/ 885239 w 1864314"/>
                <a:gd name="connsiteY41" fmla="*/ 663505 h 1864980"/>
                <a:gd name="connsiteX42" fmla="*/ 567055 w 1864314"/>
                <a:gd name="connsiteY42" fmla="*/ 609342 h 1864980"/>
                <a:gd name="connsiteX43" fmla="*/ 517263 w 1864314"/>
                <a:gd name="connsiteY43" fmla="*/ 885431 h 1864980"/>
                <a:gd name="connsiteX44" fmla="*/ 885239 w 1864314"/>
                <a:gd name="connsiteY44" fmla="*/ 885431 h 1864980"/>
                <a:gd name="connsiteX45" fmla="*/ 1275213 w 1864314"/>
                <a:gd name="connsiteY45" fmla="*/ 519878 h 1864980"/>
                <a:gd name="connsiteX46" fmla="*/ 978884 w 1864314"/>
                <a:gd name="connsiteY46" fmla="*/ 91325 h 1864980"/>
                <a:gd name="connsiteX47" fmla="*/ 978884 w 1864314"/>
                <a:gd name="connsiteY47" fmla="*/ 571761 h 1864980"/>
                <a:gd name="connsiteX48" fmla="*/ 1275213 w 1864314"/>
                <a:gd name="connsiteY48" fmla="*/ 519878 h 1864980"/>
                <a:gd name="connsiteX49" fmla="*/ 885382 w 1864314"/>
                <a:gd name="connsiteY49" fmla="*/ 571666 h 1864980"/>
                <a:gd name="connsiteX50" fmla="*/ 885382 w 1864314"/>
                <a:gd name="connsiteY50" fmla="*/ 98119 h 1864980"/>
                <a:gd name="connsiteX51" fmla="*/ 598650 w 1864314"/>
                <a:gd name="connsiteY51" fmla="*/ 522966 h 1864980"/>
                <a:gd name="connsiteX52" fmla="*/ 885382 w 1864314"/>
                <a:gd name="connsiteY52" fmla="*/ 571666 h 1864980"/>
                <a:gd name="connsiteX53" fmla="*/ 979169 w 1864314"/>
                <a:gd name="connsiteY53" fmla="*/ 1321064 h 1864980"/>
                <a:gd name="connsiteX54" fmla="*/ 979169 w 1864314"/>
                <a:gd name="connsiteY54" fmla="*/ 1775511 h 1864980"/>
                <a:gd name="connsiteX55" fmla="*/ 1265236 w 1864314"/>
                <a:gd name="connsiteY55" fmla="*/ 1370096 h 1864980"/>
                <a:gd name="connsiteX56" fmla="*/ 979169 w 1864314"/>
                <a:gd name="connsiteY56" fmla="*/ 1321064 h 1864980"/>
                <a:gd name="connsiteX57" fmla="*/ 609768 w 1864314"/>
                <a:gd name="connsiteY57" fmla="*/ 1365392 h 1864980"/>
                <a:gd name="connsiteX58" fmla="*/ 885049 w 1864314"/>
                <a:gd name="connsiteY58" fmla="*/ 1763919 h 1864980"/>
                <a:gd name="connsiteX59" fmla="*/ 885049 w 1864314"/>
                <a:gd name="connsiteY59" fmla="*/ 1319544 h 1864980"/>
                <a:gd name="connsiteX60" fmla="*/ 609768 w 1864314"/>
                <a:gd name="connsiteY60" fmla="*/ 1365392 h 1864980"/>
                <a:gd name="connsiteX61" fmla="*/ 512131 w 1864314"/>
                <a:gd name="connsiteY61" fmla="*/ 492464 h 1864980"/>
                <a:gd name="connsiteX62" fmla="*/ 748786 w 1864314"/>
                <a:gd name="connsiteY62" fmla="*/ 111374 h 1864980"/>
                <a:gd name="connsiteX63" fmla="*/ 298235 w 1864314"/>
                <a:gd name="connsiteY63" fmla="*/ 379624 h 1864980"/>
                <a:gd name="connsiteX64" fmla="*/ 512131 w 1864314"/>
                <a:gd name="connsiteY64" fmla="*/ 492464 h 1864980"/>
                <a:gd name="connsiteX65" fmla="*/ 1361399 w 1864314"/>
                <a:gd name="connsiteY65" fmla="*/ 488663 h 1864980"/>
                <a:gd name="connsiteX66" fmla="*/ 1565889 w 1864314"/>
                <a:gd name="connsiteY66" fmla="*/ 379624 h 1864980"/>
                <a:gd name="connsiteX67" fmla="*/ 1129448 w 1864314"/>
                <a:gd name="connsiteY67" fmla="*/ 116316 h 1864980"/>
                <a:gd name="connsiteX68" fmla="*/ 1361399 w 1864314"/>
                <a:gd name="connsiteY68" fmla="*/ 488663 h 1864980"/>
                <a:gd name="connsiteX69" fmla="*/ 751114 w 1864314"/>
                <a:gd name="connsiteY69" fmla="*/ 1753704 h 1864980"/>
                <a:gd name="connsiteX70" fmla="*/ 522536 w 1864314"/>
                <a:gd name="connsiteY70" fmla="*/ 1394897 h 1864980"/>
                <a:gd name="connsiteX71" fmla="*/ 313486 w 1864314"/>
                <a:gd name="connsiteY71" fmla="*/ 1502035 h 1864980"/>
                <a:gd name="connsiteX72" fmla="*/ 751114 w 1864314"/>
                <a:gd name="connsiteY72" fmla="*/ 1753704 h 1864980"/>
                <a:gd name="connsiteX73" fmla="*/ 1127928 w 1864314"/>
                <a:gd name="connsiteY73" fmla="*/ 1750378 h 1864980"/>
                <a:gd name="connsiteX74" fmla="*/ 1550827 w 1864314"/>
                <a:gd name="connsiteY74" fmla="*/ 1501798 h 1864980"/>
                <a:gd name="connsiteX75" fmla="*/ 1352514 w 1864314"/>
                <a:gd name="connsiteY75" fmla="*/ 1399316 h 1864980"/>
                <a:gd name="connsiteX76" fmla="*/ 1127928 w 1864314"/>
                <a:gd name="connsiteY76" fmla="*/ 1750378 h 186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864314" h="1864980">
                  <a:moveTo>
                    <a:pt x="931848" y="1864976"/>
                  </a:moveTo>
                  <a:cubicBezTo>
                    <a:pt x="413973" y="1863313"/>
                    <a:pt x="-1705" y="1445497"/>
                    <a:pt x="5" y="928334"/>
                  </a:cubicBezTo>
                  <a:cubicBezTo>
                    <a:pt x="1716" y="411409"/>
                    <a:pt x="421005" y="-2035"/>
                    <a:pt x="941398" y="8"/>
                  </a:cubicBezTo>
                  <a:cubicBezTo>
                    <a:pt x="1448915" y="2003"/>
                    <a:pt x="1866256" y="423382"/>
                    <a:pt x="1864308" y="931755"/>
                  </a:cubicBezTo>
                  <a:cubicBezTo>
                    <a:pt x="1862313" y="1449297"/>
                    <a:pt x="1445304" y="1866638"/>
                    <a:pt x="931848" y="1864976"/>
                  </a:cubicBezTo>
                  <a:close/>
                  <a:moveTo>
                    <a:pt x="425328" y="979362"/>
                  </a:moveTo>
                  <a:cubicBezTo>
                    <a:pt x="313391" y="979362"/>
                    <a:pt x="203354" y="979362"/>
                    <a:pt x="92463" y="979362"/>
                  </a:cubicBezTo>
                  <a:cubicBezTo>
                    <a:pt x="103010" y="1146269"/>
                    <a:pt x="156603" y="1295931"/>
                    <a:pt x="251911" y="1426777"/>
                  </a:cubicBezTo>
                  <a:cubicBezTo>
                    <a:pt x="331540" y="1385632"/>
                    <a:pt x="409032" y="1345580"/>
                    <a:pt x="487758" y="1304910"/>
                  </a:cubicBezTo>
                  <a:cubicBezTo>
                    <a:pt x="451887" y="1201905"/>
                    <a:pt x="430839" y="1092582"/>
                    <a:pt x="425328" y="979362"/>
                  </a:cubicBezTo>
                  <a:close/>
                  <a:moveTo>
                    <a:pt x="1387673" y="1309804"/>
                  </a:moveTo>
                  <a:cubicBezTo>
                    <a:pt x="1463454" y="1349429"/>
                    <a:pt x="1537049" y="1387960"/>
                    <a:pt x="1611975" y="1427157"/>
                  </a:cubicBezTo>
                  <a:cubicBezTo>
                    <a:pt x="1707853" y="1294980"/>
                    <a:pt x="1761398" y="1145319"/>
                    <a:pt x="1771613" y="979124"/>
                  </a:cubicBezTo>
                  <a:cubicBezTo>
                    <a:pt x="1664190" y="979124"/>
                    <a:pt x="1558097" y="979124"/>
                    <a:pt x="1451433" y="979124"/>
                  </a:cubicBezTo>
                  <a:cubicBezTo>
                    <a:pt x="1446160" y="1094054"/>
                    <a:pt x="1424494" y="1204851"/>
                    <a:pt x="1387673" y="1309804"/>
                  </a:cubicBezTo>
                  <a:close/>
                  <a:moveTo>
                    <a:pt x="238893" y="456260"/>
                  </a:moveTo>
                  <a:cubicBezTo>
                    <a:pt x="151519" y="583448"/>
                    <a:pt x="102250" y="726791"/>
                    <a:pt x="92558" y="885194"/>
                  </a:cubicBezTo>
                  <a:cubicBezTo>
                    <a:pt x="203924" y="885194"/>
                    <a:pt x="313961" y="885194"/>
                    <a:pt x="425185" y="885194"/>
                  </a:cubicBezTo>
                  <a:cubicBezTo>
                    <a:pt x="430174" y="780526"/>
                    <a:pt x="448324" y="678852"/>
                    <a:pt x="479159" y="583353"/>
                  </a:cubicBezTo>
                  <a:cubicBezTo>
                    <a:pt x="398959" y="540973"/>
                    <a:pt x="320138" y="499258"/>
                    <a:pt x="238893" y="456260"/>
                  </a:cubicBezTo>
                  <a:close/>
                  <a:moveTo>
                    <a:pt x="1771661" y="885241"/>
                  </a:moveTo>
                  <a:cubicBezTo>
                    <a:pt x="1761731" y="726600"/>
                    <a:pt x="1712604" y="582878"/>
                    <a:pt x="1624945" y="455975"/>
                  </a:cubicBezTo>
                  <a:cubicBezTo>
                    <a:pt x="1547359" y="497500"/>
                    <a:pt x="1471816" y="537838"/>
                    <a:pt x="1394990" y="578935"/>
                  </a:cubicBezTo>
                  <a:cubicBezTo>
                    <a:pt x="1427060" y="676191"/>
                    <a:pt x="1446160" y="779196"/>
                    <a:pt x="1451386" y="885241"/>
                  </a:cubicBezTo>
                  <a:cubicBezTo>
                    <a:pt x="1558524" y="885241"/>
                    <a:pt x="1664522" y="885241"/>
                    <a:pt x="1771661" y="885241"/>
                  </a:cubicBezTo>
                  <a:close/>
                  <a:moveTo>
                    <a:pt x="1359499" y="979172"/>
                  </a:moveTo>
                  <a:cubicBezTo>
                    <a:pt x="1231408" y="979172"/>
                    <a:pt x="1105027" y="979172"/>
                    <a:pt x="978742" y="979172"/>
                  </a:cubicBezTo>
                  <a:cubicBezTo>
                    <a:pt x="978742" y="1062507"/>
                    <a:pt x="978742" y="1144701"/>
                    <a:pt x="978742" y="1227609"/>
                  </a:cubicBezTo>
                  <a:cubicBezTo>
                    <a:pt x="1088636" y="1232360"/>
                    <a:pt x="1195346" y="1250605"/>
                    <a:pt x="1299872" y="1283102"/>
                  </a:cubicBezTo>
                  <a:cubicBezTo>
                    <a:pt x="1334650" y="1183898"/>
                    <a:pt x="1354652" y="1083744"/>
                    <a:pt x="1359499" y="979172"/>
                  </a:cubicBezTo>
                  <a:close/>
                  <a:moveTo>
                    <a:pt x="576129" y="1279682"/>
                  </a:moveTo>
                  <a:cubicBezTo>
                    <a:pt x="677756" y="1248657"/>
                    <a:pt x="780761" y="1232503"/>
                    <a:pt x="885809" y="1227372"/>
                  </a:cubicBezTo>
                  <a:cubicBezTo>
                    <a:pt x="885809" y="1143704"/>
                    <a:pt x="885809" y="1061937"/>
                    <a:pt x="885809" y="979077"/>
                  </a:cubicBezTo>
                  <a:cubicBezTo>
                    <a:pt x="762897" y="979077"/>
                    <a:pt x="640555" y="979077"/>
                    <a:pt x="517263" y="979077"/>
                  </a:cubicBezTo>
                  <a:cubicBezTo>
                    <a:pt x="522346" y="1082556"/>
                    <a:pt x="541779" y="1182141"/>
                    <a:pt x="576129" y="1279682"/>
                  </a:cubicBezTo>
                  <a:close/>
                  <a:moveTo>
                    <a:pt x="978219" y="885004"/>
                  </a:moveTo>
                  <a:cubicBezTo>
                    <a:pt x="1106025" y="885004"/>
                    <a:pt x="1232358" y="885004"/>
                    <a:pt x="1359404" y="885004"/>
                  </a:cubicBezTo>
                  <a:cubicBezTo>
                    <a:pt x="1354367" y="789078"/>
                    <a:pt x="1337596" y="696763"/>
                    <a:pt x="1307046" y="605969"/>
                  </a:cubicBezTo>
                  <a:cubicBezTo>
                    <a:pt x="1199052" y="640272"/>
                    <a:pt x="1089918" y="659182"/>
                    <a:pt x="978219" y="663743"/>
                  </a:cubicBezTo>
                  <a:cubicBezTo>
                    <a:pt x="978219" y="738573"/>
                    <a:pt x="978219" y="811171"/>
                    <a:pt x="978219" y="885004"/>
                  </a:cubicBezTo>
                  <a:close/>
                  <a:moveTo>
                    <a:pt x="885239" y="885431"/>
                  </a:moveTo>
                  <a:cubicBezTo>
                    <a:pt x="885239" y="810553"/>
                    <a:pt x="885239" y="737671"/>
                    <a:pt x="885239" y="663505"/>
                  </a:cubicBezTo>
                  <a:cubicBezTo>
                    <a:pt x="776390" y="659657"/>
                    <a:pt x="670915" y="640747"/>
                    <a:pt x="567055" y="609342"/>
                  </a:cubicBezTo>
                  <a:cubicBezTo>
                    <a:pt x="538073" y="700374"/>
                    <a:pt x="521301" y="791501"/>
                    <a:pt x="517263" y="885431"/>
                  </a:cubicBezTo>
                  <a:cubicBezTo>
                    <a:pt x="641078" y="885431"/>
                    <a:pt x="762849" y="885431"/>
                    <a:pt x="885239" y="885431"/>
                  </a:cubicBezTo>
                  <a:close/>
                  <a:moveTo>
                    <a:pt x="1275213" y="519878"/>
                  </a:moveTo>
                  <a:cubicBezTo>
                    <a:pt x="1205371" y="356439"/>
                    <a:pt x="1104790" y="217135"/>
                    <a:pt x="978884" y="91325"/>
                  </a:cubicBezTo>
                  <a:cubicBezTo>
                    <a:pt x="978884" y="254051"/>
                    <a:pt x="978884" y="412407"/>
                    <a:pt x="978884" y="571761"/>
                  </a:cubicBezTo>
                  <a:cubicBezTo>
                    <a:pt x="1080131" y="567770"/>
                    <a:pt x="1177720" y="550428"/>
                    <a:pt x="1275213" y="519878"/>
                  </a:cubicBezTo>
                  <a:close/>
                  <a:moveTo>
                    <a:pt x="885382" y="571666"/>
                  </a:moveTo>
                  <a:cubicBezTo>
                    <a:pt x="885382" y="413215"/>
                    <a:pt x="885382" y="257377"/>
                    <a:pt x="885382" y="98119"/>
                  </a:cubicBezTo>
                  <a:cubicBezTo>
                    <a:pt x="763182" y="223834"/>
                    <a:pt x="665593" y="362092"/>
                    <a:pt x="598650" y="522966"/>
                  </a:cubicBezTo>
                  <a:cubicBezTo>
                    <a:pt x="692960" y="551378"/>
                    <a:pt x="787460" y="568102"/>
                    <a:pt x="885382" y="571666"/>
                  </a:cubicBezTo>
                  <a:close/>
                  <a:moveTo>
                    <a:pt x="979169" y="1321064"/>
                  </a:moveTo>
                  <a:cubicBezTo>
                    <a:pt x="979169" y="1470963"/>
                    <a:pt x="979169" y="1620909"/>
                    <a:pt x="979169" y="1775511"/>
                  </a:cubicBezTo>
                  <a:cubicBezTo>
                    <a:pt x="1099991" y="1654642"/>
                    <a:pt x="1196629" y="1522370"/>
                    <a:pt x="1265236" y="1370096"/>
                  </a:cubicBezTo>
                  <a:cubicBezTo>
                    <a:pt x="1217914" y="1347623"/>
                    <a:pt x="1028581" y="1315315"/>
                    <a:pt x="979169" y="1321064"/>
                  </a:cubicBezTo>
                  <a:close/>
                  <a:moveTo>
                    <a:pt x="609768" y="1365392"/>
                  </a:moveTo>
                  <a:cubicBezTo>
                    <a:pt x="676616" y="1515861"/>
                    <a:pt x="770071" y="1645948"/>
                    <a:pt x="885049" y="1763919"/>
                  </a:cubicBezTo>
                  <a:cubicBezTo>
                    <a:pt x="885049" y="1614210"/>
                    <a:pt x="885049" y="1467209"/>
                    <a:pt x="885049" y="1319544"/>
                  </a:cubicBezTo>
                  <a:cubicBezTo>
                    <a:pt x="791024" y="1323725"/>
                    <a:pt x="700229" y="1338406"/>
                    <a:pt x="609768" y="1365392"/>
                  </a:cubicBezTo>
                  <a:close/>
                  <a:moveTo>
                    <a:pt x="512131" y="492464"/>
                  </a:moveTo>
                  <a:cubicBezTo>
                    <a:pt x="569573" y="352828"/>
                    <a:pt x="649107" y="228348"/>
                    <a:pt x="748786" y="111374"/>
                  </a:cubicBezTo>
                  <a:cubicBezTo>
                    <a:pt x="567672" y="154325"/>
                    <a:pt x="419579" y="243124"/>
                    <a:pt x="298235" y="379624"/>
                  </a:cubicBezTo>
                  <a:cubicBezTo>
                    <a:pt x="366414" y="425378"/>
                    <a:pt x="436303" y="462199"/>
                    <a:pt x="512131" y="492464"/>
                  </a:cubicBezTo>
                  <a:close/>
                  <a:moveTo>
                    <a:pt x="1361399" y="488663"/>
                  </a:moveTo>
                  <a:cubicBezTo>
                    <a:pt x="1434044" y="458873"/>
                    <a:pt x="1501083" y="423287"/>
                    <a:pt x="1565889" y="379624"/>
                  </a:cubicBezTo>
                  <a:cubicBezTo>
                    <a:pt x="1447110" y="246022"/>
                    <a:pt x="1302532" y="157841"/>
                    <a:pt x="1129448" y="116316"/>
                  </a:cubicBezTo>
                  <a:cubicBezTo>
                    <a:pt x="1224566" y="229108"/>
                    <a:pt x="1303673" y="351497"/>
                    <a:pt x="1361399" y="488663"/>
                  </a:cubicBezTo>
                  <a:close/>
                  <a:moveTo>
                    <a:pt x="751114" y="1753704"/>
                  </a:moveTo>
                  <a:cubicBezTo>
                    <a:pt x="656139" y="1643002"/>
                    <a:pt x="579503" y="1525173"/>
                    <a:pt x="522536" y="1394897"/>
                  </a:cubicBezTo>
                  <a:cubicBezTo>
                    <a:pt x="448466" y="1423831"/>
                    <a:pt x="379527" y="1458610"/>
                    <a:pt x="313486" y="1502035"/>
                  </a:cubicBezTo>
                  <a:cubicBezTo>
                    <a:pt x="433975" y="1630221"/>
                    <a:pt x="577697" y="1713509"/>
                    <a:pt x="751114" y="1753704"/>
                  </a:cubicBezTo>
                  <a:close/>
                  <a:moveTo>
                    <a:pt x="1127928" y="1750378"/>
                  </a:moveTo>
                  <a:cubicBezTo>
                    <a:pt x="1295738" y="1708093"/>
                    <a:pt x="1434567" y="1626040"/>
                    <a:pt x="1550827" y="1501798"/>
                  </a:cubicBezTo>
                  <a:cubicBezTo>
                    <a:pt x="1487304" y="1460843"/>
                    <a:pt x="1422451" y="1426920"/>
                    <a:pt x="1352514" y="1399316"/>
                  </a:cubicBezTo>
                  <a:cubicBezTo>
                    <a:pt x="1295976" y="1527026"/>
                    <a:pt x="1221003" y="1641814"/>
                    <a:pt x="1127928" y="1750378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1614991-FB79-4866-8017-CD0C3B641B3E}"/>
                </a:ext>
              </a:extLst>
            </p:cNvPr>
            <p:cNvSpPr/>
            <p:nvPr/>
          </p:nvSpPr>
          <p:spPr>
            <a:xfrm>
              <a:off x="7731288" y="2308938"/>
              <a:ext cx="365656" cy="1090673"/>
            </a:xfrm>
            <a:custGeom>
              <a:avLst/>
              <a:gdLst>
                <a:gd name="connsiteX0" fmla="*/ 188193 w 365656"/>
                <a:gd name="connsiteY0" fmla="*/ 1090673 h 1090673"/>
                <a:gd name="connsiteX1" fmla="*/ 0 w 365656"/>
                <a:gd name="connsiteY1" fmla="*/ 998834 h 1090673"/>
                <a:gd name="connsiteX2" fmla="*/ 142107 w 365656"/>
                <a:gd name="connsiteY2" fmla="*/ 528993 h 1090673"/>
                <a:gd name="connsiteX3" fmla="*/ 129231 w 365656"/>
                <a:gd name="connsiteY3" fmla="*/ 38579 h 1090673"/>
                <a:gd name="connsiteX4" fmla="*/ 335003 w 365656"/>
                <a:gd name="connsiteY4" fmla="*/ 0 h 1090673"/>
                <a:gd name="connsiteX5" fmla="*/ 360992 w 365656"/>
                <a:gd name="connsiteY5" fmla="*/ 450361 h 1090673"/>
                <a:gd name="connsiteX6" fmla="*/ 188193 w 365656"/>
                <a:gd name="connsiteY6" fmla="*/ 1090673 h 10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5656" h="1090673">
                  <a:moveTo>
                    <a:pt x="188193" y="1090673"/>
                  </a:moveTo>
                  <a:cubicBezTo>
                    <a:pt x="124718" y="1059696"/>
                    <a:pt x="63143" y="1029669"/>
                    <a:pt x="0" y="998834"/>
                  </a:cubicBezTo>
                  <a:cubicBezTo>
                    <a:pt x="72503" y="849030"/>
                    <a:pt x="120252" y="692812"/>
                    <a:pt x="142107" y="528993"/>
                  </a:cubicBezTo>
                  <a:cubicBezTo>
                    <a:pt x="163962" y="365411"/>
                    <a:pt x="159401" y="202399"/>
                    <a:pt x="129231" y="38579"/>
                  </a:cubicBezTo>
                  <a:cubicBezTo>
                    <a:pt x="198170" y="25656"/>
                    <a:pt x="265827" y="12971"/>
                    <a:pt x="335003" y="0"/>
                  </a:cubicBezTo>
                  <a:cubicBezTo>
                    <a:pt x="363558" y="149851"/>
                    <a:pt x="372015" y="299655"/>
                    <a:pt x="360992" y="450361"/>
                  </a:cubicBezTo>
                  <a:cubicBezTo>
                    <a:pt x="344553" y="674330"/>
                    <a:pt x="287065" y="887372"/>
                    <a:pt x="188193" y="1090673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B160A6F-125E-40F8-B72E-9AF78272AA52}"/>
                </a:ext>
              </a:extLst>
            </p:cNvPr>
            <p:cNvSpPr/>
            <p:nvPr/>
          </p:nvSpPr>
          <p:spPr>
            <a:xfrm>
              <a:off x="4619883" y="1398085"/>
              <a:ext cx="654803" cy="1003299"/>
            </a:xfrm>
            <a:custGeom>
              <a:avLst/>
              <a:gdLst>
                <a:gd name="connsiteX0" fmla="*/ 654803 w 654803"/>
                <a:gd name="connsiteY0" fmla="*/ 149376 h 1003299"/>
                <a:gd name="connsiteX1" fmla="*/ 206770 w 654803"/>
                <a:gd name="connsiteY1" fmla="*/ 1003300 h 1003299"/>
                <a:gd name="connsiteX2" fmla="*/ 0 w 654803"/>
                <a:gd name="connsiteY2" fmla="*/ 968807 h 1003299"/>
                <a:gd name="connsiteX3" fmla="*/ 507755 w 654803"/>
                <a:gd name="connsiteY3" fmla="*/ 0 h 1003299"/>
                <a:gd name="connsiteX4" fmla="*/ 513789 w 654803"/>
                <a:gd name="connsiteY4" fmla="*/ 4609 h 1003299"/>
                <a:gd name="connsiteX5" fmla="*/ 654803 w 654803"/>
                <a:gd name="connsiteY5" fmla="*/ 149376 h 100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803" h="1003299">
                  <a:moveTo>
                    <a:pt x="654803" y="149376"/>
                  </a:moveTo>
                  <a:cubicBezTo>
                    <a:pt x="415678" y="386553"/>
                    <a:pt x="266017" y="670007"/>
                    <a:pt x="206770" y="1003300"/>
                  </a:cubicBezTo>
                  <a:cubicBezTo>
                    <a:pt x="138543" y="991945"/>
                    <a:pt x="70697" y="980589"/>
                    <a:pt x="0" y="968807"/>
                  </a:cubicBezTo>
                  <a:cubicBezTo>
                    <a:pt x="66754" y="591185"/>
                    <a:pt x="236417" y="269485"/>
                    <a:pt x="507755" y="0"/>
                  </a:cubicBezTo>
                  <a:cubicBezTo>
                    <a:pt x="510701" y="2233"/>
                    <a:pt x="512411" y="3231"/>
                    <a:pt x="513789" y="4609"/>
                  </a:cubicBezTo>
                  <a:cubicBezTo>
                    <a:pt x="560635" y="52643"/>
                    <a:pt x="607482" y="100772"/>
                    <a:pt x="654803" y="149376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6F21529-EAF3-4A58-B9CC-20E180DAA0AA}"/>
                </a:ext>
              </a:extLst>
            </p:cNvPr>
            <p:cNvSpPr/>
            <p:nvPr/>
          </p:nvSpPr>
          <p:spPr>
            <a:xfrm>
              <a:off x="4947284" y="3467449"/>
              <a:ext cx="935595" cy="785602"/>
            </a:xfrm>
            <a:custGeom>
              <a:avLst/>
              <a:gdLst>
                <a:gd name="connsiteX0" fmla="*/ 865849 w 935595"/>
                <a:gd name="connsiteY0" fmla="*/ 785602 h 785602"/>
                <a:gd name="connsiteX1" fmla="*/ 0 w 935595"/>
                <a:gd name="connsiteY1" fmla="*/ 116926 h 785602"/>
                <a:gd name="connsiteX2" fmla="*/ 85331 w 935595"/>
                <a:gd name="connsiteY2" fmla="*/ 59009 h 785602"/>
                <a:gd name="connsiteX3" fmla="*/ 172419 w 935595"/>
                <a:gd name="connsiteY3" fmla="*/ 0 h 785602"/>
                <a:gd name="connsiteX4" fmla="*/ 935596 w 935595"/>
                <a:gd name="connsiteY4" fmla="*/ 589712 h 785602"/>
                <a:gd name="connsiteX5" fmla="*/ 865849 w 935595"/>
                <a:gd name="connsiteY5" fmla="*/ 785602 h 78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5595" h="785602">
                  <a:moveTo>
                    <a:pt x="865849" y="785602"/>
                  </a:moveTo>
                  <a:cubicBezTo>
                    <a:pt x="540158" y="675898"/>
                    <a:pt x="208908" y="432402"/>
                    <a:pt x="0" y="116926"/>
                  </a:cubicBezTo>
                  <a:cubicBezTo>
                    <a:pt x="28412" y="97636"/>
                    <a:pt x="56871" y="78299"/>
                    <a:pt x="85331" y="59009"/>
                  </a:cubicBezTo>
                  <a:cubicBezTo>
                    <a:pt x="113932" y="39625"/>
                    <a:pt x="142487" y="20287"/>
                    <a:pt x="172419" y="0"/>
                  </a:cubicBezTo>
                  <a:cubicBezTo>
                    <a:pt x="364461" y="277324"/>
                    <a:pt x="618694" y="473500"/>
                    <a:pt x="935596" y="589712"/>
                  </a:cubicBezTo>
                  <a:cubicBezTo>
                    <a:pt x="912078" y="655801"/>
                    <a:pt x="888987" y="720702"/>
                    <a:pt x="865849" y="785602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4FD44C-52B8-4412-B58F-AA00C0DC0A19}"/>
                </a:ext>
              </a:extLst>
            </p:cNvPr>
            <p:cNvSpPr/>
            <p:nvPr/>
          </p:nvSpPr>
          <p:spPr>
            <a:xfrm>
              <a:off x="7345270" y="1393506"/>
              <a:ext cx="719513" cy="975600"/>
            </a:xfrm>
            <a:custGeom>
              <a:avLst/>
              <a:gdLst>
                <a:gd name="connsiteX0" fmla="*/ 516450 w 719513"/>
                <a:gd name="connsiteY0" fmla="*/ 975601 h 975600"/>
                <a:gd name="connsiteX1" fmla="*/ 0 w 719513"/>
                <a:gd name="connsiteY1" fmla="*/ 161967 h 975600"/>
                <a:gd name="connsiteX2" fmla="*/ 133032 w 719513"/>
                <a:gd name="connsiteY2" fmla="*/ 0 h 975600"/>
                <a:gd name="connsiteX3" fmla="*/ 719514 w 719513"/>
                <a:gd name="connsiteY3" fmla="*/ 923718 h 975600"/>
                <a:gd name="connsiteX4" fmla="*/ 704310 w 719513"/>
                <a:gd name="connsiteY4" fmla="*/ 928279 h 975600"/>
                <a:gd name="connsiteX5" fmla="*/ 516450 w 719513"/>
                <a:gd name="connsiteY5" fmla="*/ 975601 h 9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513" h="975600">
                  <a:moveTo>
                    <a:pt x="516450" y="975601"/>
                  </a:moveTo>
                  <a:cubicBezTo>
                    <a:pt x="430882" y="648579"/>
                    <a:pt x="258748" y="378239"/>
                    <a:pt x="0" y="161967"/>
                  </a:cubicBezTo>
                  <a:cubicBezTo>
                    <a:pt x="44376" y="107946"/>
                    <a:pt x="88181" y="54638"/>
                    <a:pt x="133032" y="0"/>
                  </a:cubicBezTo>
                  <a:cubicBezTo>
                    <a:pt x="427223" y="246109"/>
                    <a:pt x="622590" y="552986"/>
                    <a:pt x="719514" y="923718"/>
                  </a:cubicBezTo>
                  <a:cubicBezTo>
                    <a:pt x="712957" y="925713"/>
                    <a:pt x="708681" y="927186"/>
                    <a:pt x="704310" y="928279"/>
                  </a:cubicBezTo>
                  <a:cubicBezTo>
                    <a:pt x="642355" y="943910"/>
                    <a:pt x="580353" y="959542"/>
                    <a:pt x="516450" y="97560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E0BF3A-14EA-42F2-8837-434795FD2E3D}"/>
                </a:ext>
              </a:extLst>
            </p:cNvPr>
            <p:cNvSpPr/>
            <p:nvPr/>
          </p:nvSpPr>
          <p:spPr>
            <a:xfrm>
              <a:off x="6926817" y="3458708"/>
              <a:ext cx="895828" cy="840240"/>
            </a:xfrm>
            <a:custGeom>
              <a:avLst/>
              <a:gdLst>
                <a:gd name="connsiteX0" fmla="*/ 85521 w 895828"/>
                <a:gd name="connsiteY0" fmla="*/ 840241 h 840240"/>
                <a:gd name="connsiteX1" fmla="*/ 0 w 895828"/>
                <a:gd name="connsiteY1" fmla="*/ 648437 h 840240"/>
                <a:gd name="connsiteX2" fmla="*/ 408884 w 895828"/>
                <a:gd name="connsiteY2" fmla="*/ 380805 h 840240"/>
                <a:gd name="connsiteX3" fmla="*/ 713290 w 895828"/>
                <a:gd name="connsiteY3" fmla="*/ 0 h 840240"/>
                <a:gd name="connsiteX4" fmla="*/ 895829 w 895828"/>
                <a:gd name="connsiteY4" fmla="*/ 103718 h 840240"/>
                <a:gd name="connsiteX5" fmla="*/ 85521 w 895828"/>
                <a:gd name="connsiteY5" fmla="*/ 840241 h 8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28" h="840240">
                  <a:moveTo>
                    <a:pt x="85521" y="840241"/>
                  </a:moveTo>
                  <a:cubicBezTo>
                    <a:pt x="56586" y="775340"/>
                    <a:pt x="28507" y="712387"/>
                    <a:pt x="0" y="648437"/>
                  </a:cubicBezTo>
                  <a:cubicBezTo>
                    <a:pt x="151134" y="580543"/>
                    <a:pt x="287207" y="491601"/>
                    <a:pt x="408884" y="380805"/>
                  </a:cubicBezTo>
                  <a:cubicBezTo>
                    <a:pt x="530181" y="270340"/>
                    <a:pt x="631142" y="143437"/>
                    <a:pt x="713290" y="0"/>
                  </a:cubicBezTo>
                  <a:cubicBezTo>
                    <a:pt x="774152" y="34588"/>
                    <a:pt x="834111" y="68654"/>
                    <a:pt x="895829" y="103718"/>
                  </a:cubicBezTo>
                  <a:cubicBezTo>
                    <a:pt x="703360" y="435015"/>
                    <a:pt x="434825" y="680317"/>
                    <a:pt x="85521" y="840241"/>
                  </a:cubicBezTo>
                  <a:close/>
                </a:path>
              </a:pathLst>
            </a:custGeom>
            <a:grpFill/>
            <a:ln w="4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92" y="438421"/>
            <a:ext cx="5566233" cy="724247"/>
          </a:xfrm>
        </p:spPr>
        <p:txBody>
          <a:bodyPr/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МІЖНАРОДНА СПІВПРАЦЯ</a:t>
            </a: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D3EC555-4623-4356-A644-2A244A2BB3E4}"/>
              </a:ext>
            </a:extLst>
          </p:cNvPr>
          <p:cNvGrpSpPr/>
          <p:nvPr/>
        </p:nvGrpSpPr>
        <p:grpSpPr>
          <a:xfrm>
            <a:off x="1320240" y="2148363"/>
            <a:ext cx="3476405" cy="3482017"/>
            <a:chOff x="3740790" y="1662024"/>
            <a:chExt cx="4740961" cy="4748613"/>
          </a:xfrm>
        </p:grpSpPr>
        <p:sp>
          <p:nvSpPr>
            <p:cNvPr id="32" name="Block Arc 4">
              <a:extLst>
                <a:ext uri="{FF2B5EF4-FFF2-40B4-BE49-F238E27FC236}">
                  <a16:creationId xmlns:a16="http://schemas.microsoft.com/office/drawing/2014/main" id="{6D69A24A-12BD-4DB9-81C4-0FA51D2666E2}"/>
                </a:ext>
              </a:extLst>
            </p:cNvPr>
            <p:cNvSpPr/>
            <p:nvPr/>
          </p:nvSpPr>
          <p:spPr>
            <a:xfrm rot="2221817">
              <a:off x="3806496" y="1662024"/>
              <a:ext cx="4620511" cy="4748613"/>
            </a:xfrm>
            <a:prstGeom prst="blockArc">
              <a:avLst>
                <a:gd name="adj1" fmla="val 9996896"/>
                <a:gd name="adj2" fmla="val 18892620"/>
                <a:gd name="adj3" fmla="val 29290"/>
              </a:avLst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CA1DA9A6-1E47-4106-8832-C28C83CF4EF0}"/>
                </a:ext>
              </a:extLst>
            </p:cNvPr>
            <p:cNvSpPr/>
            <p:nvPr/>
          </p:nvSpPr>
          <p:spPr>
            <a:xfrm rot="9958907">
              <a:off x="4429262" y="2059847"/>
              <a:ext cx="4052489" cy="4080655"/>
            </a:xfrm>
            <a:prstGeom prst="blockArc">
              <a:avLst>
                <a:gd name="adj1" fmla="val 11372878"/>
                <a:gd name="adj2" fmla="val 13652516"/>
                <a:gd name="adj3" fmla="val 33592"/>
              </a:avLst>
            </a:prstGeom>
            <a:solidFill>
              <a:schemeClr val="bg1"/>
            </a:solidFill>
            <a:ln w="76200">
              <a:solidFill>
                <a:srgbClr val="7990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Block Arc 5">
              <a:extLst>
                <a:ext uri="{FF2B5EF4-FFF2-40B4-BE49-F238E27FC236}">
                  <a16:creationId xmlns:a16="http://schemas.microsoft.com/office/drawing/2014/main" id="{98883DB1-F537-447B-9962-ADF5A4F71343}"/>
                </a:ext>
              </a:extLst>
            </p:cNvPr>
            <p:cNvSpPr/>
            <p:nvPr/>
          </p:nvSpPr>
          <p:spPr>
            <a:xfrm rot="17695396">
              <a:off x="3754875" y="2040648"/>
              <a:ext cx="4052486" cy="4080656"/>
            </a:xfrm>
            <a:prstGeom prst="blockArc">
              <a:avLst>
                <a:gd name="adj1" fmla="val 12062630"/>
                <a:gd name="adj2" fmla="val 16060683"/>
                <a:gd name="adj3" fmla="val 34359"/>
              </a:avLst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Teardrop 7">
            <a:extLst>
              <a:ext uri="{FF2B5EF4-FFF2-40B4-BE49-F238E27FC236}">
                <a16:creationId xmlns:a16="http://schemas.microsoft.com/office/drawing/2014/main" id="{AAA69BC9-CD84-4683-B572-867A8A2E2C95}"/>
              </a:ext>
            </a:extLst>
          </p:cNvPr>
          <p:cNvSpPr/>
          <p:nvPr/>
        </p:nvSpPr>
        <p:spPr>
          <a:xfrm rot="8100000">
            <a:off x="2473224" y="3274632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760E52-FBFB-4983-A81C-184AC878C1D3}"/>
              </a:ext>
            </a:extLst>
          </p:cNvPr>
          <p:cNvSpPr txBox="1"/>
          <p:nvPr/>
        </p:nvSpPr>
        <p:spPr>
          <a:xfrm>
            <a:off x="4655908" y="3913200"/>
            <a:ext cx="12470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Угоди з </a:t>
            </a:r>
            <a:r>
              <a:rPr lang="uk-UA" sz="1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реалізації</a:t>
            </a:r>
            <a:r>
              <a:rPr lang="ru-RU" sz="1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міжнародних</a:t>
            </a:r>
            <a:r>
              <a:rPr lang="ru-RU" sz="1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 err="1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проєктів</a:t>
            </a:r>
            <a:r>
              <a:rPr lang="ru-RU" sz="1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, 15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5E1A2D-6991-4BC9-8B74-FE8A52257227}"/>
              </a:ext>
            </a:extLst>
          </p:cNvPr>
          <p:cNvSpPr txBox="1"/>
          <p:nvPr/>
        </p:nvSpPr>
        <p:spPr>
          <a:xfrm>
            <a:off x="3479652" y="1903430"/>
            <a:ext cx="217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u="none" strike="noStrike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Міжнародні</a:t>
            </a:r>
            <a:r>
              <a:rPr lang="ru-RU" sz="1400" b="0" i="0" u="none" strike="noStrike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білатеральні</a:t>
            </a:r>
            <a:r>
              <a:rPr lang="ru-RU" sz="1400" b="0" i="0" u="none" strike="noStrike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угоди, 125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83118C-BF0B-4200-B05C-07B519F46EF4}"/>
              </a:ext>
            </a:extLst>
          </p:cNvPr>
          <p:cNvSpPr txBox="1"/>
          <p:nvPr/>
        </p:nvSpPr>
        <p:spPr>
          <a:xfrm>
            <a:off x="27649" y="3576118"/>
            <a:ext cx="13127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Угоди з метою </a:t>
            </a:r>
            <a:r>
              <a:rPr lang="uk-UA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супроводу</a:t>
            </a:r>
            <a:r>
              <a:rPr lang="ru-RU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академічної</a:t>
            </a:r>
            <a:r>
              <a:rPr lang="ru-RU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мобільності</a:t>
            </a:r>
            <a:r>
              <a:rPr lang="ru-RU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en-US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Erasmus</a:t>
            </a:r>
            <a:r>
              <a:rPr lang="ru-RU" sz="1400" i="0" u="none" strike="noStrike" dirty="0">
                <a:solidFill>
                  <a:schemeClr val="tx2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+, 31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DF784E-0911-4B10-8876-889803C61D1E}"/>
              </a:ext>
            </a:extLst>
          </p:cNvPr>
          <p:cNvSpPr txBox="1"/>
          <p:nvPr/>
        </p:nvSpPr>
        <p:spPr>
          <a:xfrm>
            <a:off x="2433088" y="2503556"/>
            <a:ext cx="13681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73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FA3A1C-246B-4F1E-A022-11A2149EA65E}"/>
              </a:ext>
            </a:extLst>
          </p:cNvPr>
          <p:cNvSpPr txBox="1"/>
          <p:nvPr/>
        </p:nvSpPr>
        <p:spPr>
          <a:xfrm>
            <a:off x="1545671" y="3793222"/>
            <a:ext cx="6122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18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5125FD-8C3F-4CE5-9852-9AF732857F41}"/>
              </a:ext>
            </a:extLst>
          </p:cNvPr>
          <p:cNvSpPr txBox="1"/>
          <p:nvPr/>
        </p:nvSpPr>
        <p:spPr>
          <a:xfrm>
            <a:off x="4025595" y="3922108"/>
            <a:ext cx="5386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9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3C34F1-F7FC-41EF-96CB-40BAB72799DB}"/>
              </a:ext>
            </a:extLst>
          </p:cNvPr>
          <p:cNvSpPr txBox="1"/>
          <p:nvPr/>
        </p:nvSpPr>
        <p:spPr>
          <a:xfrm>
            <a:off x="5989613" y="2654398"/>
            <a:ext cx="15883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Стажування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, 73</a:t>
            </a:r>
            <a:r>
              <a:rPr lang="ru-RU" sz="1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150E1C-6E72-470E-B412-D265EF82DF72}"/>
              </a:ext>
            </a:extLst>
          </p:cNvPr>
          <p:cNvSpPr txBox="1"/>
          <p:nvPr/>
        </p:nvSpPr>
        <p:spPr>
          <a:xfrm>
            <a:off x="6275319" y="5457629"/>
            <a:ext cx="1749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Наукова</a:t>
            </a:r>
            <a:r>
              <a:rPr lang="ru-RU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дослідження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30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EF4F51-8FFA-4266-A515-03E063E3F037}"/>
              </a:ext>
            </a:extLst>
          </p:cNvPr>
          <p:cNvSpPr txBox="1"/>
          <p:nvPr/>
        </p:nvSpPr>
        <p:spPr>
          <a:xfrm>
            <a:off x="10438148" y="5412396"/>
            <a:ext cx="1430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Частковий</a:t>
            </a:r>
            <a:r>
              <a:rPr lang="ru-RU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курс </a:t>
            </a:r>
            <a:r>
              <a:rPr lang="uk-UA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навчання</a:t>
            </a:r>
            <a:r>
              <a:rPr lang="ru-RU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21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6A7600-427D-40C2-8602-1AC9D2505013}"/>
              </a:ext>
            </a:extLst>
          </p:cNvPr>
          <p:cNvSpPr txBox="1"/>
          <p:nvPr/>
        </p:nvSpPr>
        <p:spPr>
          <a:xfrm>
            <a:off x="10530562" y="2453884"/>
            <a:ext cx="1818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Обмін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 </a:t>
            </a:r>
            <a:r>
              <a:rPr lang="uk-UA" sz="1400" b="0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досвідом</a:t>
            </a:r>
            <a:r>
              <a:rPr lang="ru-RU" sz="1400" b="0" i="0" u="none" strike="noStrike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Candara" panose="020E0502030303020204" pitchFamily="34" charset="0"/>
              </a:rPr>
              <a:t>48 </a:t>
            </a:r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1F157411-7009-4FE8-8E92-364CCE31F080}"/>
              </a:ext>
            </a:extLst>
          </p:cNvPr>
          <p:cNvSpPr/>
          <p:nvPr/>
        </p:nvSpPr>
        <p:spPr>
          <a:xfrm>
            <a:off x="2775607" y="3584399"/>
            <a:ext cx="567955" cy="5662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C4C58BC0-A9F4-4D40-B4E5-A782EE17F989}"/>
              </a:ext>
            </a:extLst>
          </p:cNvPr>
          <p:cNvSpPr txBox="1">
            <a:spLocks/>
          </p:cNvSpPr>
          <p:nvPr/>
        </p:nvSpPr>
        <p:spPr>
          <a:xfrm>
            <a:off x="6096000" y="431272"/>
            <a:ext cx="5809029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Академічна мобільність студентів та науково-педагогічних працівників у 2021 році </a:t>
            </a: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716C65D3-92FD-41D6-A3AB-4AF5E332FC86}"/>
              </a:ext>
            </a:extLst>
          </p:cNvPr>
          <p:cNvSpPr/>
          <p:nvPr/>
        </p:nvSpPr>
        <p:spPr>
          <a:xfrm>
            <a:off x="7111013" y="1111355"/>
            <a:ext cx="37818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ABDB6D3E-049C-4B82-8F82-8E2FB036EAB1}"/>
              </a:ext>
            </a:extLst>
          </p:cNvPr>
          <p:cNvSpPr/>
          <p:nvPr/>
        </p:nvSpPr>
        <p:spPr>
          <a:xfrm>
            <a:off x="727968" y="5997172"/>
            <a:ext cx="4438835" cy="45719"/>
          </a:xfrm>
          <a:prstGeom prst="rect">
            <a:avLst/>
          </a:prstGeom>
          <a:solidFill>
            <a:srgbClr val="486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3548057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8835EC96-88EC-4215-A099-08CCDB45F988}"/>
              </a:ext>
            </a:extLst>
          </p:cNvPr>
          <p:cNvSpPr/>
          <p:nvPr/>
        </p:nvSpPr>
        <p:spPr>
          <a:xfrm>
            <a:off x="3254829" y="0"/>
            <a:ext cx="893717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A63B5006-D1BE-4C28-8F1A-C41AA04B2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07410"/>
              </p:ext>
            </p:extLst>
          </p:nvPr>
        </p:nvGraphicFramePr>
        <p:xfrm>
          <a:off x="6196615" y="1266618"/>
          <a:ext cx="5995385" cy="559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658969E-9F05-4FBB-90D5-17E41EA31EF3}"/>
              </a:ext>
            </a:extLst>
          </p:cNvPr>
          <p:cNvSpPr txBox="1">
            <a:spLocks/>
          </p:cNvSpPr>
          <p:nvPr/>
        </p:nvSpPr>
        <p:spPr>
          <a:xfrm>
            <a:off x="4193781" y="249578"/>
            <a:ext cx="7674427" cy="738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8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МІЖНАРОДНА СПІВПРАЦЯ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059C50D-F96C-48F2-B88E-37EC52E1774A}"/>
              </a:ext>
            </a:extLst>
          </p:cNvPr>
          <p:cNvSpPr/>
          <p:nvPr/>
        </p:nvSpPr>
        <p:spPr>
          <a:xfrm>
            <a:off x="1" y="1142570"/>
            <a:ext cx="6196614" cy="5715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1FDF554F-C716-45DA-8FE6-B1C392710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037181"/>
              </p:ext>
            </p:extLst>
          </p:nvPr>
        </p:nvGraphicFramePr>
        <p:xfrm>
          <a:off x="0" y="1319887"/>
          <a:ext cx="6267635" cy="553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471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6272301" y="0"/>
            <a:ext cx="59196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t"/>
            <a:r>
              <a:rPr lang="uk-UA" b="1"/>
              <a:t>13</a:t>
            </a:r>
            <a:endParaRPr lang="uk-UA"/>
          </a:p>
          <a:p>
            <a:pPr fontAlgn="t"/>
            <a:r>
              <a:rPr lang="uk-UA" b="1"/>
              <a:t>11</a:t>
            </a:r>
            <a:endParaRPr lang="uk-UA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1DF8F0B-C0B4-4F4D-B0A5-CD4820A891DC}"/>
              </a:ext>
            </a:extLst>
          </p:cNvPr>
          <p:cNvGrpSpPr/>
          <p:nvPr/>
        </p:nvGrpSpPr>
        <p:grpSpPr>
          <a:xfrm>
            <a:off x="1204517" y="148795"/>
            <a:ext cx="3769403" cy="1789756"/>
            <a:chOff x="7031440" y="637238"/>
            <a:chExt cx="3769403" cy="2431365"/>
          </a:xfrm>
        </p:grpSpPr>
        <p:grpSp>
          <p:nvGrpSpPr>
            <p:cNvPr id="76" name="Group 54">
              <a:extLst>
                <a:ext uri="{FF2B5EF4-FFF2-40B4-BE49-F238E27FC236}">
                  <a16:creationId xmlns:a16="http://schemas.microsoft.com/office/drawing/2014/main" id="{F229B819-65BF-422C-8547-CD4A8D216F07}"/>
                </a:ext>
              </a:extLst>
            </p:cNvPr>
            <p:cNvGrpSpPr/>
            <p:nvPr/>
          </p:nvGrpSpPr>
          <p:grpSpPr>
            <a:xfrm rot="10800000">
              <a:off x="7031440" y="637238"/>
              <a:ext cx="443484" cy="391162"/>
              <a:chOff x="6754665" y="1956547"/>
              <a:chExt cx="672192" cy="592888"/>
            </a:xfrm>
            <a:solidFill>
              <a:srgbClr val="FAB117"/>
            </a:solidFill>
          </p:grpSpPr>
          <p:sp>
            <p:nvSpPr>
              <p:cNvPr id="84" name="Block Arc 28">
                <a:extLst>
                  <a:ext uri="{FF2B5EF4-FFF2-40B4-BE49-F238E27FC236}">
                    <a16:creationId xmlns:a16="http://schemas.microsoft.com/office/drawing/2014/main" id="{B5504785-A3FC-432C-915B-174FD47EF3A3}"/>
                  </a:ext>
                </a:extLst>
              </p:cNvPr>
              <p:cNvSpPr/>
              <p:nvPr userDrawn="1"/>
            </p:nvSpPr>
            <p:spPr>
              <a:xfrm rot="5400000" flipH="1">
                <a:off x="6987271" y="2109846"/>
                <a:ext cx="592886" cy="286287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Block Arc 28">
                <a:extLst>
                  <a:ext uri="{FF2B5EF4-FFF2-40B4-BE49-F238E27FC236}">
                    <a16:creationId xmlns:a16="http://schemas.microsoft.com/office/drawing/2014/main" id="{ECEEB254-7034-47BD-A89B-1A489ACFE6B7}"/>
                  </a:ext>
                </a:extLst>
              </p:cNvPr>
              <p:cNvSpPr/>
              <p:nvPr userDrawn="1"/>
            </p:nvSpPr>
            <p:spPr>
              <a:xfrm rot="5400000" flipH="1">
                <a:off x="6601365" y="2109848"/>
                <a:ext cx="592887" cy="286288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57">
              <a:extLst>
                <a:ext uri="{FF2B5EF4-FFF2-40B4-BE49-F238E27FC236}">
                  <a16:creationId xmlns:a16="http://schemas.microsoft.com/office/drawing/2014/main" id="{77FB3224-AC3F-4323-85F1-7CD9938F15D7}"/>
                </a:ext>
              </a:extLst>
            </p:cNvPr>
            <p:cNvGrpSpPr/>
            <p:nvPr/>
          </p:nvGrpSpPr>
          <p:grpSpPr>
            <a:xfrm>
              <a:off x="10357363" y="2677439"/>
              <a:ext cx="443480" cy="391164"/>
              <a:chOff x="7144066" y="1956544"/>
              <a:chExt cx="672182" cy="592888"/>
            </a:xfrm>
            <a:solidFill>
              <a:srgbClr val="FAB117"/>
            </a:solidFill>
          </p:grpSpPr>
          <p:sp>
            <p:nvSpPr>
              <p:cNvPr id="82" name="Block Arc 28">
                <a:extLst>
                  <a:ext uri="{FF2B5EF4-FFF2-40B4-BE49-F238E27FC236}">
                    <a16:creationId xmlns:a16="http://schemas.microsoft.com/office/drawing/2014/main" id="{38D03F21-0CEE-4CE1-97BE-F7D0182D84A0}"/>
                  </a:ext>
                </a:extLst>
              </p:cNvPr>
              <p:cNvSpPr/>
              <p:nvPr userDrawn="1"/>
            </p:nvSpPr>
            <p:spPr>
              <a:xfrm rot="5400000" flipH="1">
                <a:off x="7376661" y="2109845"/>
                <a:ext cx="592888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Block Arc 28">
                <a:extLst>
                  <a:ext uri="{FF2B5EF4-FFF2-40B4-BE49-F238E27FC236}">
                    <a16:creationId xmlns:a16="http://schemas.microsoft.com/office/drawing/2014/main" id="{1C2FBDCD-92A6-49C4-98E7-2A6E3F72B605}"/>
                  </a:ext>
                </a:extLst>
              </p:cNvPr>
              <p:cNvSpPr/>
              <p:nvPr userDrawn="1"/>
            </p:nvSpPr>
            <p:spPr>
              <a:xfrm rot="5400000" flipH="1">
                <a:off x="6990766" y="2109845"/>
                <a:ext cx="592885" cy="286286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chemeClr val="bg1"/>
              </a:solidFill>
              <a:ln w="412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955296-89B2-4AF6-B5BD-9430FA6E937D}"/>
                </a:ext>
              </a:extLst>
            </p:cNvPr>
            <p:cNvSpPr txBox="1"/>
            <p:nvPr/>
          </p:nvSpPr>
          <p:spPr>
            <a:xfrm flipH="1">
              <a:off x="7378536" y="1238704"/>
              <a:ext cx="3039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ko-KR" sz="3200" b="1" dirty="0">
                  <a:solidFill>
                    <a:schemeClr val="bg1"/>
                  </a:solidFill>
                  <a:latin typeface="Candara" panose="020E0502030303020204" pitchFamily="34" charset="0"/>
                  <a:cs typeface="Arial" pitchFamily="34" charset="0"/>
                </a:rPr>
                <a:t>МІЖНАРОДНА СПІВПРАЦЯ</a:t>
              </a:r>
              <a:endParaRPr lang="en-US" altLang="ko-KR" sz="3200" b="1" dirty="0">
                <a:solidFill>
                  <a:schemeClr val="bg1"/>
                </a:solidFill>
                <a:latin typeface="Candara" panose="020E0502030303020204" pitchFamily="34" charset="0"/>
                <a:cs typeface="Arial" pitchFamily="34" charset="0"/>
              </a:endParaRPr>
            </a:p>
          </p:txBody>
        </p:sp>
        <p:grpSp>
          <p:nvGrpSpPr>
            <p:cNvPr id="79" name="Group 59">
              <a:extLst>
                <a:ext uri="{FF2B5EF4-FFF2-40B4-BE49-F238E27FC236}">
                  <a16:creationId xmlns:a16="http://schemas.microsoft.com/office/drawing/2014/main" id="{B09B3427-18EE-47B6-877A-0D272041F5B6}"/>
                </a:ext>
              </a:extLst>
            </p:cNvPr>
            <p:cNvGrpSpPr/>
            <p:nvPr/>
          </p:nvGrpSpPr>
          <p:grpSpPr>
            <a:xfrm>
              <a:off x="7258462" y="838424"/>
              <a:ext cx="3315986" cy="2052979"/>
              <a:chOff x="539792" y="602203"/>
              <a:chExt cx="2472316" cy="1530650"/>
            </a:xfrm>
          </p:grpSpPr>
          <p:sp>
            <p:nvSpPr>
              <p:cNvPr id="80" name="Freeform 60">
                <a:extLst>
                  <a:ext uri="{FF2B5EF4-FFF2-40B4-BE49-F238E27FC236}">
                    <a16:creationId xmlns:a16="http://schemas.microsoft.com/office/drawing/2014/main" id="{34C3FE56-23C4-43E8-A316-4CD3D894ADF4}"/>
                  </a:ext>
                </a:extLst>
              </p:cNvPr>
              <p:cNvSpPr/>
              <p:nvPr/>
            </p:nvSpPr>
            <p:spPr>
              <a:xfrm>
                <a:off x="852108" y="60220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Freeform 61">
                <a:extLst>
                  <a:ext uri="{FF2B5EF4-FFF2-40B4-BE49-F238E27FC236}">
                    <a16:creationId xmlns:a16="http://schemas.microsoft.com/office/drawing/2014/main" id="{1088F537-506C-428B-BC22-AA26513D267B}"/>
                  </a:ext>
                </a:extLst>
              </p:cNvPr>
              <p:cNvSpPr/>
              <p:nvPr/>
            </p:nvSpPr>
            <p:spPr>
              <a:xfrm rot="10800000">
                <a:off x="539792" y="908853"/>
                <a:ext cx="2160000" cy="1224000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4" name="Rectangle 12">
            <a:extLst>
              <a:ext uri="{FF2B5EF4-FFF2-40B4-BE49-F238E27FC236}">
                <a16:creationId xmlns:a16="http://schemas.microsoft.com/office/drawing/2014/main" id="{FF812205-F2E6-4559-843F-C1C721018B4E}"/>
              </a:ext>
            </a:extLst>
          </p:cNvPr>
          <p:cNvSpPr/>
          <p:nvPr/>
        </p:nvSpPr>
        <p:spPr>
          <a:xfrm>
            <a:off x="101600" y="2083810"/>
            <a:ext cx="6019800" cy="464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Основні міжнародні </a:t>
            </a:r>
            <a:r>
              <a:rPr lang="uk-UA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проєкти</a:t>
            </a:r>
            <a:r>
              <a:rPr lang="uk-UA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що діяли у 2021 році:</a:t>
            </a:r>
            <a:r>
              <a:rPr lang="ru-RU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endParaRPr lang="ru-RU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uk-UA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Промоція ремісництва і гастрономії регіону як невід’ємних складових культурної спадщини Карпатського </a:t>
            </a:r>
            <a:r>
              <a:rPr lang="uk-UA" sz="16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єврорегіону</a:t>
            </a:r>
            <a:r>
              <a:rPr lang="uk-UA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 </a:t>
            </a:r>
          </a:p>
          <a:p>
            <a:pPr marL="285750" indent="-285750" algn="l">
              <a:buFontTx/>
              <a:buChar char="-"/>
            </a:pPr>
            <a:r>
              <a:rPr lang="uk-UA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«Розширення діючої «Системи космічного захисту від надзвичайних ситуацій» у напрямку моніторингу небезпечних природних та техногенних </a:t>
            </a:r>
            <a:r>
              <a:rPr lang="uk-UA" sz="16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геопроцесів</a:t>
            </a:r>
            <a:r>
              <a:rPr lang="uk-UA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на транскордонній території Угорщини, Словаччини, Румунії та України»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Нові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енергетичні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рішення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Карпатському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регіоні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«Партнерство для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геномних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досліджень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Україні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Румунії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Розумна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Енергія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транскордонного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співробітництва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Впровадження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нових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стандартів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та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технологій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хірургічного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лікування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захворювань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центральної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нервової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системи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транскордонному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регіоні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Навколишнє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середовище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для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майбутнього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через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наукову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освіту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»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Карпатський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зоряний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шлях»</a:t>
            </a:r>
            <a:endParaRPr lang="ru-RU" sz="16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22A41280-70DB-41AB-A416-B9D4B0FBB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540663"/>
              </p:ext>
            </p:extLst>
          </p:nvPr>
        </p:nvGraphicFramePr>
        <p:xfrm>
          <a:off x="6539526" y="3222864"/>
          <a:ext cx="5652474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Rectangle 2">
            <a:extLst>
              <a:ext uri="{FF2B5EF4-FFF2-40B4-BE49-F238E27FC236}">
                <a16:creationId xmlns:a16="http://schemas.microsoft.com/office/drawing/2014/main" id="{576E5CF9-72CC-459B-8453-C7B1CFA743DE}"/>
              </a:ext>
            </a:extLst>
          </p:cNvPr>
          <p:cNvSpPr/>
          <p:nvPr/>
        </p:nvSpPr>
        <p:spPr>
          <a:xfrm>
            <a:off x="6268122" y="3256151"/>
            <a:ext cx="5923878" cy="4571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FF812205-F2E6-4559-843F-C1C721018B4E}"/>
              </a:ext>
            </a:extLst>
          </p:cNvPr>
          <p:cNvSpPr/>
          <p:nvPr/>
        </p:nvSpPr>
        <p:spPr>
          <a:xfrm>
            <a:off x="6360884" y="118364"/>
            <a:ext cx="5693303" cy="3019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- «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Посилення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спроможностей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у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сфері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кібербезпеки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Україні</a:t>
            </a: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»</a:t>
            </a:r>
            <a:b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- «Безпечний та інклюзивний кордон між Словаччиною та Україною – </a:t>
            </a:r>
            <a:r>
              <a:rPr lang="en-GB" sz="1600" dirty="0">
                <a:solidFill>
                  <a:schemeClr val="bg1"/>
                </a:solidFill>
                <a:latin typeface="Candara" panose="020E0502030303020204" pitchFamily="34" charset="0"/>
              </a:rPr>
              <a:t>SIBSU»</a:t>
            </a: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- «Інтеграція дуальної вищої освіти в Молдові та Україні»</a:t>
            </a:r>
            <a:b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- «</a:t>
            </a:r>
            <a:r>
              <a:rPr lang="uk-UA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Транскарпатський</a:t>
            </a: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 центр Жана Моне з дослідження європейських стратегій розвитку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»</a:t>
            </a:r>
            <a:b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- «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DESTIN – </a:t>
            </a:r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Журналістська освіта задля демократії в Україні: розробка стандартів, доброчесність та професіоналізм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»</a:t>
            </a:r>
          </a:p>
          <a:p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- «За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транскордонним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співробітництвом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європеїзація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українських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Candara" panose="020E0502030303020204" pitchFamily="34" charset="0"/>
              </a:rPr>
              <a:t>кордонів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9575" y="2676525"/>
            <a:ext cx="5391150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11960" y="2990850"/>
            <a:ext cx="5391150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69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 descr="Синий прямоугольник">
            <a:extLst>
              <a:ext uri="{FF2B5EF4-FFF2-40B4-BE49-F238E27FC236}">
                <a16:creationId xmlns:a16="http://schemas.microsoft.com/office/drawing/2014/main" id="{F9474E8D-B266-41BC-8037-5A1DE8842D93}"/>
              </a:ext>
            </a:extLst>
          </p:cNvPr>
          <p:cNvSpPr/>
          <p:nvPr/>
        </p:nvSpPr>
        <p:spPr>
          <a:xfrm>
            <a:off x="1963161" y="109485"/>
            <a:ext cx="7945515" cy="1188426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uk-UA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92659-A5D7-4600-8D35-A56201D5DFEE}"/>
              </a:ext>
            </a:extLst>
          </p:cNvPr>
          <p:cNvSpPr txBox="1">
            <a:spLocks/>
          </p:cNvSpPr>
          <p:nvPr/>
        </p:nvSpPr>
        <p:spPr bwMode="white">
          <a:xfrm>
            <a:off x="2194438" y="213522"/>
            <a:ext cx="7482962" cy="1066154"/>
          </a:xfrm>
          <a:prstGeom prst="rect">
            <a:avLst/>
          </a:prstGeom>
        </p:spPr>
        <p:txBody>
          <a:bodyPr rtlCol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ОБСЯГИ НАДХОДЖЕНЬ ЗАГАЛЬНОГО ТА СПЕЦІАЛЬНОГО ФОНДІВ,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ГРН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E84FE559-9DF0-431A-84C0-F515783B3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097654"/>
              </p:ext>
            </p:extLst>
          </p:nvPr>
        </p:nvGraphicFramePr>
        <p:xfrm>
          <a:off x="58878" y="2206906"/>
          <a:ext cx="7043258" cy="41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іаграма 11">
            <a:extLst>
              <a:ext uri="{FF2B5EF4-FFF2-40B4-BE49-F238E27FC236}">
                <a16:creationId xmlns:a16="http://schemas.microsoft.com/office/drawing/2014/main" id="{3AF912A3-7654-4E5E-A337-36110ED44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471640"/>
              </p:ext>
            </p:extLst>
          </p:nvPr>
        </p:nvGraphicFramePr>
        <p:xfrm>
          <a:off x="7102136" y="2168806"/>
          <a:ext cx="5089863" cy="413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3FBB8E50-3A03-4CD1-A1A4-EB8F5397EE2A}"/>
              </a:ext>
            </a:extLst>
          </p:cNvPr>
          <p:cNvCxnSpPr>
            <a:cxnSpLocks/>
          </p:cNvCxnSpPr>
          <p:nvPr/>
        </p:nvCxnSpPr>
        <p:spPr>
          <a:xfrm>
            <a:off x="0" y="1419225"/>
            <a:ext cx="12192000" cy="1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EA68AB11-A3B4-480B-BB03-EE3ED0762889}"/>
              </a:ext>
            </a:extLst>
          </p:cNvPr>
          <p:cNvCxnSpPr>
            <a:cxnSpLocks/>
          </p:cNvCxnSpPr>
          <p:nvPr/>
        </p:nvCxnSpPr>
        <p:spPr>
          <a:xfrm>
            <a:off x="2926196" y="1576052"/>
            <a:ext cx="6095645" cy="0"/>
          </a:xfrm>
          <a:prstGeom prst="line">
            <a:avLst/>
          </a:prstGeom>
          <a:ln w="57150">
            <a:solidFill>
              <a:srgbClr val="3A4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37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637F6-1634-4ADA-9502-77FBF424AFBD}"/>
              </a:ext>
            </a:extLst>
          </p:cNvPr>
          <p:cNvSpPr txBox="1">
            <a:spLocks/>
          </p:cNvSpPr>
          <p:nvPr/>
        </p:nvSpPr>
        <p:spPr>
          <a:xfrm>
            <a:off x="286308" y="126818"/>
            <a:ext cx="11619380" cy="397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НАДХОДЖЕННЯ ЗА ПЛАТНІ ОСВІТНІ ПОСЛУГИ В РОЗРІЗІ СТРУКТУРНИХ ПІДРОЗДІЛІВ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5EEFF21E-91FA-43F4-BE24-A837CDDCC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30756"/>
              </p:ext>
            </p:extLst>
          </p:nvPr>
        </p:nvGraphicFramePr>
        <p:xfrm>
          <a:off x="1674003" y="645530"/>
          <a:ext cx="8841597" cy="570562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0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№ п/п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Структурні підрозділи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Сума надходжень,</a:t>
                      </a:r>
                      <a:b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</a:br>
                      <a: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млн грн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У порівнянні </a:t>
                      </a:r>
                      <a:b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</a:br>
                      <a: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з 2020 р.,</a:t>
                      </a:r>
                      <a:b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</a:br>
                      <a:r>
                        <a:rPr lang="uk-UA" sz="1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</a:rPr>
                        <a:t>млн грн</a:t>
                      </a:r>
                      <a:endParaRPr lang="ru-RU" sz="1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Медичний факультет №2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147,9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34,71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Юридичний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22,14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6,96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236169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</a:t>
                      </a:r>
                      <a:r>
                        <a:rPr lang="ru-RU" sz="11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післядипломної</a:t>
                      </a:r>
                      <a:r>
                        <a:rPr lang="ru-RU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освіти</a:t>
                      </a:r>
                      <a:r>
                        <a:rPr lang="ru-RU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та </a:t>
                      </a:r>
                      <a:r>
                        <a:rPr lang="ru-RU" sz="11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доуніверситетської</a:t>
                      </a:r>
                      <a:r>
                        <a:rPr lang="ru-RU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підготовки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18,76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9,35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Медичний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12,86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-1,36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Стоматологічний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12,56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-4,07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767253608"/>
                  </a:ext>
                </a:extLst>
              </a:tr>
              <a:tr h="204605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</a:t>
                      </a:r>
                      <a:r>
                        <a:rPr lang="ru-RU" sz="11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здоров’я</a:t>
                      </a:r>
                      <a:r>
                        <a:rPr lang="ru-RU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та </a:t>
                      </a:r>
                      <a:r>
                        <a:rPr lang="ru-RU" sz="11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фізичного</a:t>
                      </a:r>
                      <a:r>
                        <a:rPr lang="ru-RU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виховання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11,01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міжнародних економічних відносин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8,28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2,38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суспільних наук 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8,02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3,91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Економічний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6,96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2,18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Підвищення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кваліфікації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стоматологів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100" b="0" i="0" u="none" strike="noStrike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Стоматологічний</a:t>
                      </a:r>
                      <a:r>
                        <a:rPr lang="ru-RU" sz="1100" b="0" i="0" u="none" strike="noStrike" baseline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факультет)</a:t>
                      </a:r>
                      <a:endParaRPr lang="ru-RU" sz="11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1,76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історії та міжнародних відносин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6,52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1,98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іноземної філології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6,21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741322902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туризму та міжнародних комунікацій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4,53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інформаційних технологій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4,11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1,71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84417773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Філологічний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3,64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1,43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Інженерно-технічний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3,27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Аспірантура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3,06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83365494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Кафедра військової підготовки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3,04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30183429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Біологічний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2,25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Українсько-угорський навчально-науковий інститут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0,85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Географічний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1,86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-0,04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Фізичний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ТВСП «Філія ДВНЗ «УжНУ» у м. Львів»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1,23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0,67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Факультет математики та цифрових технологій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Курси та тренінги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-1,01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Хімічний факультет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6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299,76</a:t>
                      </a:r>
                    </a:p>
                  </a:txBody>
                  <a:tcPr marL="40675" marR="40675" marT="9243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69,84</a:t>
                      </a:r>
                    </a:p>
                  </a:txBody>
                  <a:tcPr marL="40675" marR="40675" marT="9243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09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B179B95D-C307-4249-A5CB-D2165E57C4FF}"/>
              </a:ext>
            </a:extLst>
          </p:cNvPr>
          <p:cNvSpPr/>
          <p:nvPr/>
        </p:nvSpPr>
        <p:spPr>
          <a:xfrm>
            <a:off x="0" y="-1"/>
            <a:ext cx="12192000" cy="107644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4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384FF340-8CEC-42C3-89B1-055E8F3492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-1"/>
            <a:ext cx="12192000" cy="6858001"/>
          </a:xfrm>
          <a:prstGeom prst="rect">
            <a:avLst/>
          </a:prstGeom>
          <a:solidFill>
            <a:srgbClr val="D3DBE5">
              <a:alpha val="60000"/>
            </a:srgb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58AAE24E-2DA4-4022-95EE-010F84EB7089}"/>
              </a:ext>
            </a:extLst>
          </p:cNvPr>
          <p:cNvSpPr txBox="1">
            <a:spLocks/>
          </p:cNvSpPr>
          <p:nvPr/>
        </p:nvSpPr>
        <p:spPr bwMode="ltGray">
          <a:xfrm>
            <a:off x="539366" y="159243"/>
            <a:ext cx="11113266" cy="886132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ВИТРАТИ НА ОПЛАТУ МАТЕРІАЛЬНОЇ  ДОПОМОГИ ТА</a:t>
            </a:r>
            <a:b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МАТЕРІАЛЬНОГО ЗАОХОЧЕННЯ У </a:t>
            </a:r>
            <a:r>
              <a:rPr lang="uk-UA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uk-UA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-202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РОКАХ, МЛН ГРН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3A417134-194F-4718-A0DF-4A82A4318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989142"/>
              </p:ext>
            </p:extLst>
          </p:nvPr>
        </p:nvGraphicFramePr>
        <p:xfrm>
          <a:off x="717630" y="1249018"/>
          <a:ext cx="1075673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1895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2">
            <a:extLst>
              <a:ext uri="{FF2B5EF4-FFF2-40B4-BE49-F238E27FC236}">
                <a16:creationId xmlns:a16="http://schemas.microsoft.com/office/drawing/2014/main" id="{59C03A3C-3FF7-4F7B-9FCA-3CF7031D82E6}"/>
              </a:ext>
            </a:extLst>
          </p:cNvPr>
          <p:cNvSpPr/>
          <p:nvPr/>
        </p:nvSpPr>
        <p:spPr>
          <a:xfrm>
            <a:off x="6272301" y="0"/>
            <a:ext cx="59196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9" name="Таблица 7">
            <a:extLst>
              <a:ext uri="{FF2B5EF4-FFF2-40B4-BE49-F238E27FC236}">
                <a16:creationId xmlns:a16="http://schemas.microsoft.com/office/drawing/2014/main" id="{7935BBCE-C519-4031-8E1C-023F4CAF0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39536"/>
              </p:ext>
            </p:extLst>
          </p:nvPr>
        </p:nvGraphicFramePr>
        <p:xfrm>
          <a:off x="475865" y="1874360"/>
          <a:ext cx="5220085" cy="4701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013">
                  <a:extLst>
                    <a:ext uri="{9D8B030D-6E8A-4147-A177-3AD203B41FA5}">
                      <a16:colId xmlns:a16="http://schemas.microsoft.com/office/drawing/2014/main" val="794494172"/>
                    </a:ext>
                  </a:extLst>
                </a:gridCol>
              </a:tblGrid>
              <a:tr h="499788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uk-UA" sz="1400" b="1" spc="-1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cs typeface="Arial"/>
                        </a:rPr>
                        <a:t>ПОКАЗНИКИ</a:t>
                      </a:r>
                      <a:endParaRPr lang="ru-RU" sz="1400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Витрачено у 2020 р.,</a:t>
                      </a:r>
                      <a:br>
                        <a:rPr lang="uk-UA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млн грн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Витрачено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 2021 р.,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млн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грн</a:t>
                      </a:r>
                      <a:endParaRPr lang="uk-UA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Заробітна плата та нарахування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199,1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255,6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Придбання предметів, обладнання та  матеріалів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8,7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Медикаменти та продукти харчування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,1</a:t>
                      </a:r>
                      <a:endParaRPr lang="uk-UA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Оплата послуг (крім комунальних)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10,5</a:t>
                      </a:r>
                      <a:endParaRPr lang="uk-UA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Видатки на відрядження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0,2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,6</a:t>
                      </a:r>
                      <a:endParaRPr lang="uk-UA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Оплата комунальних послуг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11,9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Інші поточні видатки (сплата податків та зборів до бюджету)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0,4</a:t>
                      </a:r>
                      <a:endParaRPr lang="uk-UA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Капітальні видатки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62,3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17,6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90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2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Разом</a:t>
                      </a:r>
                      <a:endParaRPr lang="uk-UA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ndara" panose="020E0502030303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295,7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ndara" panose="020E0502030303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310,7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" name="Діаграма 19">
            <a:extLst>
              <a:ext uri="{FF2B5EF4-FFF2-40B4-BE49-F238E27FC236}">
                <a16:creationId xmlns:a16="http://schemas.microsoft.com/office/drawing/2014/main" id="{602DAABF-CC31-4010-A9BB-FFA9964A1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683572"/>
              </p:ext>
            </p:extLst>
          </p:nvPr>
        </p:nvGraphicFramePr>
        <p:xfrm>
          <a:off x="6420678" y="1790506"/>
          <a:ext cx="5771322" cy="47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объект 6" descr="Синий прямоугольник">
            <a:extLst>
              <a:ext uri="{FF2B5EF4-FFF2-40B4-BE49-F238E27FC236}">
                <a16:creationId xmlns:a16="http://schemas.microsoft.com/office/drawing/2014/main" id="{57FE7E72-6E8E-4335-B9D4-5C15EA36FF8D}"/>
              </a:ext>
            </a:extLst>
          </p:cNvPr>
          <p:cNvSpPr/>
          <p:nvPr/>
        </p:nvSpPr>
        <p:spPr>
          <a:xfrm>
            <a:off x="6871446" y="284640"/>
            <a:ext cx="5320554" cy="1359958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endParaRPr lang="uk-UA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73279C-DB36-4935-911B-F0EF6084EBC3}"/>
              </a:ext>
            </a:extLst>
          </p:cNvPr>
          <p:cNvSpPr txBox="1"/>
          <p:nvPr/>
        </p:nvSpPr>
        <p:spPr>
          <a:xfrm flipH="1">
            <a:off x="7012363" y="364454"/>
            <a:ext cx="51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Обсяги витрат на проведення робіт з капітального будівництва, капітального та поточного ремонтів, виконані підрядними організаціями, млн грн</a:t>
            </a:r>
          </a:p>
        </p:txBody>
      </p:sp>
      <p:sp>
        <p:nvSpPr>
          <p:cNvPr id="18" name="объект 6" descr="Синий прямоугольник">
            <a:extLst>
              <a:ext uri="{FF2B5EF4-FFF2-40B4-BE49-F238E27FC236}">
                <a16:creationId xmlns:a16="http://schemas.microsoft.com/office/drawing/2014/main" id="{EEBB2A6B-1089-448C-8BA8-F66A23C564D1}"/>
              </a:ext>
            </a:extLst>
          </p:cNvPr>
          <p:cNvSpPr/>
          <p:nvPr/>
        </p:nvSpPr>
        <p:spPr>
          <a:xfrm>
            <a:off x="475865" y="284640"/>
            <a:ext cx="5220085" cy="1359958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algn="ctr"/>
            <a:endParaRPr lang="uk-UA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63C94-19B0-4D28-A5D3-D99A19AE2798}"/>
              </a:ext>
            </a:extLst>
          </p:cNvPr>
          <p:cNvSpPr txBox="1"/>
          <p:nvPr/>
        </p:nvSpPr>
        <p:spPr>
          <a:xfrm flipH="1">
            <a:off x="467938" y="641452"/>
            <a:ext cx="515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СПЕЦІАЛЬНИЙ ФОНД</a:t>
            </a:r>
            <a:endParaRPr lang="en-US" altLang="ko-KR" sz="36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0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EB3280D6-6263-4819-A458-1E098EA8F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908107"/>
            <a:ext cx="12200264" cy="555298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4E6228F9-6AB0-41B1-9F1E-6D647178DCEC}"/>
              </a:ext>
            </a:extLst>
          </p:cNvPr>
          <p:cNvSpPr/>
          <p:nvPr/>
        </p:nvSpPr>
        <p:spPr>
          <a:xfrm>
            <a:off x="1" y="-238125"/>
            <a:ext cx="12186488" cy="130501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+mn-cs"/>
              </a:rPr>
              <a:t>ІНФОРМАТИЗАЦІЯ</a:t>
            </a:r>
            <a:r>
              <a:rPr kumimoji="0" lang="uk-UA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uk-UA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+mn-cs"/>
              </a:rPr>
              <a:t>ОСВІТНЬОГО</a:t>
            </a:r>
            <a:r>
              <a:rPr kumimoji="0" lang="uk-UA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uk-UA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 pitchFamily="34" charset="0"/>
                <a:cs typeface="+mn-cs"/>
              </a:rPr>
              <a:t>ПРОЦЕСУ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5D84406-5079-42CC-A65B-369CF563C209}"/>
              </a:ext>
            </a:extLst>
          </p:cNvPr>
          <p:cNvSpPr/>
          <p:nvPr/>
        </p:nvSpPr>
        <p:spPr>
          <a:xfrm>
            <a:off x="-203" y="6591719"/>
            <a:ext cx="12192000" cy="2662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3F42F5D-F9A8-4408-B4FB-907920B69084}"/>
              </a:ext>
            </a:extLst>
          </p:cNvPr>
          <p:cNvSpPr/>
          <p:nvPr/>
        </p:nvSpPr>
        <p:spPr>
          <a:xfrm>
            <a:off x="-1" y="6461090"/>
            <a:ext cx="12192000" cy="1413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AF0A05F-F93A-4F94-B044-28E777E22A8A}"/>
              </a:ext>
            </a:extLst>
          </p:cNvPr>
          <p:cNvSpPr/>
          <p:nvPr/>
        </p:nvSpPr>
        <p:spPr>
          <a:xfrm>
            <a:off x="296865" y="1610196"/>
            <a:ext cx="4751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1" y="1066892"/>
            <a:ext cx="9750288" cy="55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4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8606" y="250345"/>
            <a:ext cx="9652986" cy="724247"/>
          </a:xfrm>
        </p:spPr>
        <p:txBody>
          <a:bodyPr/>
          <a:lstStyle/>
          <a:p>
            <a:r>
              <a:rPr lang="uk-UA" sz="4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УНІВЕРСИТЕТ У СВІТОВИХ РЕЙТИНГАХ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776450-697E-47DC-AC00-D95447B51814}"/>
              </a:ext>
            </a:extLst>
          </p:cNvPr>
          <p:cNvSpPr/>
          <p:nvPr/>
        </p:nvSpPr>
        <p:spPr>
          <a:xfrm>
            <a:off x="-5176" y="1150485"/>
            <a:ext cx="12197176" cy="2611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E43D1-472E-4501-8B7E-8E8394BD4A13}"/>
              </a:ext>
            </a:extLst>
          </p:cNvPr>
          <p:cNvGrpSpPr/>
          <p:nvPr/>
        </p:nvGrpSpPr>
        <p:grpSpPr>
          <a:xfrm>
            <a:off x="1931532" y="4508560"/>
            <a:ext cx="9728832" cy="202868"/>
            <a:chOff x="-429947" y="3284984"/>
            <a:chExt cx="10359751" cy="216024"/>
          </a:xfrm>
          <a:solidFill>
            <a:schemeClr val="accent4"/>
          </a:solidFill>
        </p:grpSpPr>
        <p:sp>
          <p:nvSpPr>
            <p:cNvPr id="19" name="Right Arrow 12">
              <a:extLst>
                <a:ext uri="{FF2B5EF4-FFF2-40B4-BE49-F238E27FC236}">
                  <a16:creationId xmlns:a16="http://schemas.microsoft.com/office/drawing/2014/main" id="{AD783D4B-6263-46C0-A7EE-7D2E68F0EE40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02199F8-0C4D-44E3-9014-578FD2D948D9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280A8BA7-F1B9-48B2-95FF-4768904B37D0}"/>
              </a:ext>
            </a:extLst>
          </p:cNvPr>
          <p:cNvGrpSpPr/>
          <p:nvPr/>
        </p:nvGrpSpPr>
        <p:grpSpPr>
          <a:xfrm>
            <a:off x="2295507" y="3559732"/>
            <a:ext cx="1720936" cy="860254"/>
            <a:chOff x="1173642" y="3995831"/>
            <a:chExt cx="1720936" cy="860254"/>
          </a:xfrm>
          <a:solidFill>
            <a:schemeClr val="accent5">
              <a:lumMod val="75000"/>
            </a:schemeClr>
          </a:solidFill>
        </p:grpSpPr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BBA318E7-CE38-4E26-805E-012C79684F23}"/>
                </a:ext>
              </a:extLst>
            </p:cNvPr>
            <p:cNvSpPr/>
            <p:nvPr/>
          </p:nvSpPr>
          <p:spPr>
            <a:xfrm rot="10800000">
              <a:off x="1173642" y="3995831"/>
              <a:ext cx="1720936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108CC557-6F70-405D-82B9-83F01149FBC7}"/>
                </a:ext>
              </a:extLst>
            </p:cNvPr>
            <p:cNvSpPr/>
            <p:nvPr/>
          </p:nvSpPr>
          <p:spPr>
            <a:xfrm>
              <a:off x="1173642" y="4484588"/>
              <a:ext cx="1720936" cy="3714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1B14923F-A108-4564-BB7A-B7ECDBBC82F7}"/>
              </a:ext>
            </a:extLst>
          </p:cNvPr>
          <p:cNvGrpSpPr/>
          <p:nvPr/>
        </p:nvGrpSpPr>
        <p:grpSpPr>
          <a:xfrm>
            <a:off x="4788568" y="3562459"/>
            <a:ext cx="1720296" cy="879225"/>
            <a:chOff x="4788568" y="3562459"/>
            <a:chExt cx="1720296" cy="879225"/>
          </a:xfrm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8460DBD-7317-4DE7-AA2D-48CB4835F0BF}"/>
                </a:ext>
              </a:extLst>
            </p:cNvPr>
            <p:cNvSpPr/>
            <p:nvPr/>
          </p:nvSpPr>
          <p:spPr>
            <a:xfrm rot="10800000">
              <a:off x="4789878" y="3562459"/>
              <a:ext cx="1718985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507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8D4C701A-D66D-4434-9C13-1B4E09644856}"/>
                </a:ext>
              </a:extLst>
            </p:cNvPr>
            <p:cNvSpPr/>
            <p:nvPr/>
          </p:nvSpPr>
          <p:spPr>
            <a:xfrm>
              <a:off x="4788568" y="3898239"/>
              <a:ext cx="1720296" cy="543445"/>
            </a:xfrm>
            <a:prstGeom prst="rect">
              <a:avLst/>
            </a:prstGeom>
            <a:solidFill>
              <a:srgbClr val="5071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C7134DA1-C7A1-499C-84DA-FD711A2C4AFF}"/>
              </a:ext>
            </a:extLst>
          </p:cNvPr>
          <p:cNvGrpSpPr/>
          <p:nvPr/>
        </p:nvGrpSpPr>
        <p:grpSpPr>
          <a:xfrm>
            <a:off x="7251374" y="3557520"/>
            <a:ext cx="1720936" cy="888514"/>
            <a:chOff x="6568211" y="3986542"/>
            <a:chExt cx="1720936" cy="888514"/>
          </a:xfrm>
        </p:grpSpPr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C1965134-8CBA-41A8-966F-1082DAB24684}"/>
                </a:ext>
              </a:extLst>
            </p:cNvPr>
            <p:cNvSpPr/>
            <p:nvPr/>
          </p:nvSpPr>
          <p:spPr>
            <a:xfrm rot="10800000">
              <a:off x="6568211" y="3986542"/>
              <a:ext cx="1720936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Rectangle 12">
              <a:extLst>
                <a:ext uri="{FF2B5EF4-FFF2-40B4-BE49-F238E27FC236}">
                  <a16:creationId xmlns:a16="http://schemas.microsoft.com/office/drawing/2014/main" id="{7052AF90-569F-4CE6-BAA3-BFEC23E1FA84}"/>
                </a:ext>
              </a:extLst>
            </p:cNvPr>
            <p:cNvSpPr/>
            <p:nvPr/>
          </p:nvSpPr>
          <p:spPr>
            <a:xfrm>
              <a:off x="6568211" y="4503559"/>
              <a:ext cx="1720936" cy="371497"/>
            </a:xfrm>
            <a:prstGeom prst="rect">
              <a:avLst/>
            </a:prstGeom>
            <a:solidFill>
              <a:srgbClr val="9CB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480BDC70-1679-4922-BE2D-3AE4C7D9EC10}"/>
              </a:ext>
            </a:extLst>
          </p:cNvPr>
          <p:cNvGrpSpPr/>
          <p:nvPr/>
        </p:nvGrpSpPr>
        <p:grpSpPr>
          <a:xfrm>
            <a:off x="9730620" y="3559732"/>
            <a:ext cx="1720936" cy="865947"/>
            <a:chOff x="9266087" y="3990138"/>
            <a:chExt cx="1720936" cy="865947"/>
          </a:xfrm>
        </p:grpSpPr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D447CE72-5895-409C-95FB-35360A1227A2}"/>
                </a:ext>
              </a:extLst>
            </p:cNvPr>
            <p:cNvSpPr/>
            <p:nvPr/>
          </p:nvSpPr>
          <p:spPr>
            <a:xfrm rot="10800000">
              <a:off x="9266087" y="3990138"/>
              <a:ext cx="1720936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1" name="Rectangle 12">
              <a:extLst>
                <a:ext uri="{FF2B5EF4-FFF2-40B4-BE49-F238E27FC236}">
                  <a16:creationId xmlns:a16="http://schemas.microsoft.com/office/drawing/2014/main" id="{69DF845E-6B4D-4E24-B209-C25C0B13F3B3}"/>
                </a:ext>
              </a:extLst>
            </p:cNvPr>
            <p:cNvSpPr/>
            <p:nvPr/>
          </p:nvSpPr>
          <p:spPr>
            <a:xfrm>
              <a:off x="9266087" y="4484588"/>
              <a:ext cx="1720936" cy="371497"/>
            </a:xfrm>
            <a:prstGeom prst="rect">
              <a:avLst/>
            </a:prstGeom>
            <a:solidFill>
              <a:srgbClr val="4D68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3738E2A-4F59-41E5-B363-F18546043681}"/>
              </a:ext>
            </a:extLst>
          </p:cNvPr>
          <p:cNvSpPr txBox="1"/>
          <p:nvPr/>
        </p:nvSpPr>
        <p:spPr>
          <a:xfrm>
            <a:off x="7358658" y="3720705"/>
            <a:ext cx="125365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algn="ctr" rtl="0">
              <a:lnSpc>
                <a:spcPct val="100000"/>
              </a:lnSpc>
              <a:spcBef>
                <a:spcPts val="370"/>
              </a:spcBef>
            </a:pP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QS World</a:t>
            </a:r>
            <a:r>
              <a:rPr lang="uk-UA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UR by Region</a:t>
            </a:r>
            <a:endParaRPr lang="ru-RU" sz="1400" b="1" noProof="0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B130278-EDAA-4393-B6EE-212ABF8CA277}"/>
              </a:ext>
            </a:extLst>
          </p:cNvPr>
          <p:cNvSpPr txBox="1"/>
          <p:nvPr/>
        </p:nvSpPr>
        <p:spPr>
          <a:xfrm>
            <a:off x="4813968" y="3937486"/>
            <a:ext cx="14846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rtl="0">
              <a:lnSpc>
                <a:spcPct val="100000"/>
              </a:lnSpc>
              <a:spcBef>
                <a:spcPts val="370"/>
              </a:spcBef>
            </a:pP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Webometrics</a:t>
            </a:r>
            <a:endParaRPr lang="ru-RU" sz="1400" b="1" noProof="0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6B298A-9F47-4B8C-A868-7148BD1A8A13}"/>
              </a:ext>
            </a:extLst>
          </p:cNvPr>
          <p:cNvSpPr txBox="1"/>
          <p:nvPr/>
        </p:nvSpPr>
        <p:spPr>
          <a:xfrm>
            <a:off x="2555322" y="3931422"/>
            <a:ext cx="9908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algn="ctr">
              <a:spcBef>
                <a:spcPts val="370"/>
              </a:spcBef>
            </a:pPr>
            <a:r>
              <a:rPr lang="en-US" sz="1400" b="1" noProof="0" dirty="0">
                <a:solidFill>
                  <a:srgbClr val="FFFFFF"/>
                </a:solidFill>
                <a:latin typeface="Candara" panose="020E0502030303020204" pitchFamily="34" charset="0"/>
                <a:cs typeface="Arial"/>
              </a:rPr>
              <a:t>Scopus</a:t>
            </a:r>
            <a:endParaRPr lang="ru-RU" sz="1400" b="1" noProof="0" dirty="0">
              <a:solidFill>
                <a:srgbClr val="FFFFFF"/>
              </a:solidFill>
              <a:latin typeface="Candara" panose="020E0502030303020204" pitchFamily="34" charset="0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D8397D-1517-4DD8-A3BA-FAD66CF50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65" y="2274031"/>
            <a:ext cx="1486097" cy="373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39F734-3754-493D-89E5-52E03E658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85" y="2234680"/>
            <a:ext cx="1493252" cy="4797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77FD3D-16B7-4423-BD23-218CAE2D5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05" y="2058886"/>
            <a:ext cx="1896164" cy="655551"/>
          </a:xfrm>
          <a:prstGeom prst="rect">
            <a:avLst/>
          </a:prstGeom>
        </p:spPr>
      </p:pic>
      <p:graphicFrame>
        <p:nvGraphicFramePr>
          <p:cNvPr id="45" name="Таблиця 44">
            <a:extLst>
              <a:ext uri="{FF2B5EF4-FFF2-40B4-BE49-F238E27FC236}">
                <a16:creationId xmlns:a16="http://schemas.microsoft.com/office/drawing/2014/main" id="{85590D51-3E31-4A55-ACB2-8BBBB3F2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538848"/>
              </p:ext>
            </p:extLst>
          </p:nvPr>
        </p:nvGraphicFramePr>
        <p:xfrm>
          <a:off x="2295506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14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13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12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16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graphicFrame>
        <p:nvGraphicFramePr>
          <p:cNvPr id="87" name="Таблиця 86">
            <a:extLst>
              <a:ext uri="{FF2B5EF4-FFF2-40B4-BE49-F238E27FC236}">
                <a16:creationId xmlns:a16="http://schemas.microsoft.com/office/drawing/2014/main" id="{DE20A2BB-CCFE-47C0-818C-B89AEE7BA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14278"/>
              </p:ext>
            </p:extLst>
          </p:nvPr>
        </p:nvGraphicFramePr>
        <p:xfrm>
          <a:off x="4772129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13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11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14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17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24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graphicFrame>
        <p:nvGraphicFramePr>
          <p:cNvPr id="88" name="Таблиця 87">
            <a:extLst>
              <a:ext uri="{FF2B5EF4-FFF2-40B4-BE49-F238E27FC236}">
                <a16:creationId xmlns:a16="http://schemas.microsoft.com/office/drawing/2014/main" id="{3C88DE72-7A42-420E-AAD5-3D1DB6B0E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19645"/>
              </p:ext>
            </p:extLst>
          </p:nvPr>
        </p:nvGraphicFramePr>
        <p:xfrm>
          <a:off x="7251374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14/41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13/25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rgbClr val="3A4E6A"/>
                          </a:solidFill>
                          <a:latin typeface="Candara" panose="020E0502030303020204" pitchFamily="34" charset="0"/>
                        </a:rPr>
                        <a:t>11/20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graphicFrame>
        <p:nvGraphicFramePr>
          <p:cNvPr id="89" name="Таблиця 88">
            <a:extLst>
              <a:ext uri="{FF2B5EF4-FFF2-40B4-BE49-F238E27FC236}">
                <a16:creationId xmlns:a16="http://schemas.microsoft.com/office/drawing/2014/main" id="{6218E32C-2F58-4FDF-929B-39A3F925A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48051"/>
              </p:ext>
            </p:extLst>
          </p:nvPr>
        </p:nvGraphicFramePr>
        <p:xfrm>
          <a:off x="488326" y="4980976"/>
          <a:ext cx="133094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49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2021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2020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2019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2018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2017</a:t>
                      </a:r>
                      <a:endParaRPr lang="ru-RU" sz="1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sp>
        <p:nvSpPr>
          <p:cNvPr id="38" name="Круг: прозрачная заливка 37">
            <a:extLst>
              <a:ext uri="{FF2B5EF4-FFF2-40B4-BE49-F238E27FC236}">
                <a16:creationId xmlns:a16="http://schemas.microsoft.com/office/drawing/2014/main" id="{2E4D5DFE-9422-4D67-B759-9B14DA8F51E8}"/>
              </a:ext>
            </a:extLst>
          </p:cNvPr>
          <p:cNvSpPr/>
          <p:nvPr/>
        </p:nvSpPr>
        <p:spPr>
          <a:xfrm>
            <a:off x="4544297" y="1369917"/>
            <a:ext cx="2172996" cy="2172996"/>
          </a:xfrm>
          <a:prstGeom prst="donut">
            <a:avLst>
              <a:gd name="adj" fmla="val 14794"/>
            </a:avLst>
          </a:prstGeom>
          <a:solidFill>
            <a:srgbClr val="507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9" name="Круг: прозрачная заливка 38">
            <a:extLst>
              <a:ext uri="{FF2B5EF4-FFF2-40B4-BE49-F238E27FC236}">
                <a16:creationId xmlns:a16="http://schemas.microsoft.com/office/drawing/2014/main" id="{4AC4BC1C-ADC4-41DC-83E2-B2AD4C918C9E}"/>
              </a:ext>
            </a:extLst>
          </p:cNvPr>
          <p:cNvSpPr/>
          <p:nvPr/>
        </p:nvSpPr>
        <p:spPr>
          <a:xfrm>
            <a:off x="7024905" y="1369039"/>
            <a:ext cx="2173874" cy="2173874"/>
          </a:xfrm>
          <a:prstGeom prst="donut">
            <a:avLst>
              <a:gd name="adj" fmla="val 14794"/>
            </a:avLst>
          </a:prstGeom>
          <a:solidFill>
            <a:srgbClr val="9CB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DA0279A5-00EA-4F6D-96A9-DFE82B86C7AA}"/>
              </a:ext>
            </a:extLst>
          </p:cNvPr>
          <p:cNvSpPr/>
          <p:nvPr/>
        </p:nvSpPr>
        <p:spPr>
          <a:xfrm>
            <a:off x="9507405" y="1365499"/>
            <a:ext cx="2173874" cy="2173874"/>
          </a:xfrm>
          <a:prstGeom prst="donut">
            <a:avLst>
              <a:gd name="adj" fmla="val 14794"/>
            </a:avLst>
          </a:prstGeom>
          <a:solidFill>
            <a:srgbClr val="4D6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0" name="Круг: прозрачная заливка 37">
            <a:extLst>
              <a:ext uri="{FF2B5EF4-FFF2-40B4-BE49-F238E27FC236}">
                <a16:creationId xmlns:a16="http://schemas.microsoft.com/office/drawing/2014/main" id="{58292DFE-7E6D-4F19-8BF6-AA9832F60330}"/>
              </a:ext>
            </a:extLst>
          </p:cNvPr>
          <p:cNvSpPr/>
          <p:nvPr/>
        </p:nvSpPr>
        <p:spPr>
          <a:xfrm>
            <a:off x="2063689" y="1369917"/>
            <a:ext cx="2172996" cy="2172996"/>
          </a:xfrm>
          <a:prstGeom prst="donut">
            <a:avLst>
              <a:gd name="adj" fmla="val 1479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E2940C-FC39-4F4F-961E-5B9209258561}"/>
              </a:ext>
            </a:extLst>
          </p:cNvPr>
          <p:cNvSpPr txBox="1"/>
          <p:nvPr/>
        </p:nvSpPr>
        <p:spPr>
          <a:xfrm>
            <a:off x="9824637" y="3931421"/>
            <a:ext cx="14846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7965" rtl="0">
              <a:lnSpc>
                <a:spcPct val="100000"/>
              </a:lnSpc>
              <a:spcBef>
                <a:spcPts val="370"/>
              </a:spcBef>
            </a:pPr>
            <a:r>
              <a:rPr lang="en-US" sz="1400" b="1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U-</a:t>
            </a:r>
            <a:r>
              <a:rPr lang="en-US" sz="1400" b="1" i="0" dirty="0" err="1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Multirank</a:t>
            </a:r>
            <a:endParaRPr lang="ru-RU" sz="1400" b="1" noProof="0" dirty="0">
              <a:solidFill>
                <a:schemeClr val="bg1"/>
              </a:solidFill>
              <a:latin typeface="Candara" panose="020E0502030303020204" pitchFamily="34" charset="0"/>
              <a:cs typeface="Arial"/>
            </a:endParaRPr>
          </a:p>
        </p:txBody>
      </p:sp>
      <p:graphicFrame>
        <p:nvGraphicFramePr>
          <p:cNvPr id="51" name="Таблиця 50">
            <a:extLst>
              <a:ext uri="{FF2B5EF4-FFF2-40B4-BE49-F238E27FC236}">
                <a16:creationId xmlns:a16="http://schemas.microsoft.com/office/drawing/2014/main" id="{D2318BEC-0352-476D-99E3-847A6CF6F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13516"/>
              </p:ext>
            </p:extLst>
          </p:nvPr>
        </p:nvGraphicFramePr>
        <p:xfrm>
          <a:off x="9730619" y="4980976"/>
          <a:ext cx="172093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937">
                  <a:extLst>
                    <a:ext uri="{9D8B030D-6E8A-4147-A177-3AD203B41FA5}">
                      <a16:colId xmlns:a16="http://schemas.microsoft.com/office/drawing/2014/main" val="1571525804"/>
                    </a:ext>
                  </a:extLst>
                </a:gridCol>
              </a:tblGrid>
              <a:tr h="30956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>
                          <a:latin typeface="Candara" panose="020E0502030303020204" pitchFamily="34" charset="0"/>
                        </a:rPr>
                        <a:t>12/79</a:t>
                      </a:r>
                      <a:endParaRPr lang="ru-RU" sz="17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142242"/>
                  </a:ext>
                </a:extLst>
              </a:tr>
              <a:tr h="28388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ndara" panose="020E0502030303020204" pitchFamily="34" charset="0"/>
                        </a:rPr>
                        <a:t>12/76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169900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720054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112235"/>
                  </a:ext>
                </a:extLst>
              </a:tr>
              <a:tr h="28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6703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EFC577-ED10-4FE6-8742-928D7C669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02" y="1563221"/>
            <a:ext cx="1723345" cy="176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99226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36450" y="1525195"/>
            <a:ext cx="4753076" cy="491416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День Європи (Благодійний ярмарок, вікторина на європейську тематику, інтелектуальна гра «Битва </a:t>
            </a:r>
            <a:r>
              <a:rPr b="0" baseline="0" cap="none" dirty="0" err="1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інтелектів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» серед студентів та школярів, конкурс малюнків. Вилучені кошти були передані на лікування студентки географічного ф-ту Ірини Медвідь)</a:t>
            </a:r>
          </a:p>
          <a:p>
            <a:pPr algn="just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УжНУ ввійшов в 10-ку ЗВО України в яких відбулися зйомки освітнього </a:t>
            </a:r>
            <a:r>
              <a:rPr b="0" baseline="0" cap="none" dirty="0" err="1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тревел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-шоу «Універ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Check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»</a:t>
            </a:r>
          </a:p>
          <a:p>
            <a:pPr algn="just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В студії 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UZHNU TODAY 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було </a:t>
            </a:r>
            <a:r>
              <a:rPr b="0" baseline="0" cap="none" dirty="0" err="1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відзнято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 ексклюзивне інтерв’ю з Олександром Педаном та його донькою Валерією</a:t>
            </a:r>
          </a:p>
          <a:p>
            <a:pPr algn="just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Зустрічі зі школярами ЗЗСО</a:t>
            </a:r>
          </a:p>
          <a:p>
            <a:pPr algn="just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Функціонування акаунтів 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UZHNU TODAY 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в 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Instagram</a:t>
            </a:r>
            <a:r>
              <a:rPr b="0" baseline="0" cap="none" dirty="0" i="0" kern="1200" kumimoji="0" lang="ru-RU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, 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Facebook</a:t>
            </a:r>
            <a:r>
              <a:rPr b="0" baseline="0" cap="none" dirty="0" i="0" kern="1200" kumimoji="0" lang="ru-RU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, </a:t>
            </a:r>
            <a:r>
              <a:rPr b="0" baseline="0" cap="none" dirty="0" err="1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TikTok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, 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YouTube</a:t>
            </a:r>
            <a:endParaRPr b="0" baseline="0" cap="none" dirty="0" i="0" kern="1200" kumimoji="0" lang="uk-UA" noProof="0" normalizeH="0" spc="0" strike="noStrike" sz="1300" u="none">
              <a:ln>
                <a:noFill/>
              </a:ln>
              <a:solidFill>
                <a:srgbClr val="404040"/>
              </a:solidFill>
              <a:effectLst/>
              <a:uLnTx/>
              <a:uFillTx/>
              <a:latin charset="0" panose="020E0502030303020204" pitchFamily="34" typeface="Candara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Спілкування з абітурієнтами у 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Viber-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чаті та 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Telegram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 каналі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«</a:t>
            </a:r>
            <a:r>
              <a:rPr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UZHNU TODAY</a:t>
            </a: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 2021»</a:t>
            </a: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День знань та посвята першокурсників у студенти</a:t>
            </a: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Благодійний ярмарок в рамках відзначення 76-ої річниці університету</a:t>
            </a: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b="0" baseline="0" cap="none" dirty="0" i="0" kern="1200" kumimoji="0" lang="uk-UA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charset="0" panose="020E0502030303020204" pitchFamily="34" typeface="Candara"/>
                <a:ea charset="0" panose="020F0502020204030204" pitchFamily="34" typeface="Calibri"/>
                <a:cs charset="0" panose="02020603050405020304" pitchFamily="18" typeface="Times New Roman"/>
              </a:rPr>
              <a:t>Тиждень студента («Студентська осінь», вручення грамот ректора студентам, інтелектуальна гра «360 і більше»)</a:t>
            </a:r>
            <a:r>
              <a:rPr altLang="ko-KR" b="0" baseline="0" cap="none" dirty="0" i="0" kern="1200" kumimoji="0" lang="en-US" noProof="0" normalizeH="0" spc="0" strike="noStrike" sz="1300" u="none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j-ea"/>
                <a:cs charset="0" pitchFamily="34" typeface="Arial"/>
              </a:rPr>
              <a:t> </a:t>
            </a:r>
            <a:endParaRPr altLang="en-US" b="0" baseline="0" cap="none" dirty="0" i="0" kern="1200" kumimoji="0" lang="ko-KR" noProof="0" normalizeH="0" spc="0" strike="noStrike" sz="1300" u="none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j-ea"/>
              <a:cs charset="0" pitchFamily="34" typeface="Arial"/>
            </a:endParaRPr>
          </a:p>
        </p:txBody>
      </p:sp>
      <p:sp>
        <p:nvSpPr>
          <p:cNvPr id="12" name="Right Triangle 19">
            <a:extLst>
              <a:ext uri="{FF2B5EF4-FFF2-40B4-BE49-F238E27FC236}">
                <a16:creationId xmlns:a16="http://schemas.microsoft.com/office/drawing/2014/main" id="{D515683C-70BB-4F45-9267-1848140CB32E}"/>
              </a:ext>
            </a:extLst>
          </p:cNvPr>
          <p:cNvSpPr/>
          <p:nvPr/>
        </p:nvSpPr>
        <p:spPr>
          <a:xfrm rot="10800000">
            <a:off x="10967704" y="693873"/>
            <a:ext cx="1078972" cy="107897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ko-KR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E6A3C-0797-47DD-B430-9CD530B53C99}"/>
              </a:ext>
            </a:extLst>
          </p:cNvPr>
          <p:cNvSpPr txBox="1"/>
          <p:nvPr/>
        </p:nvSpPr>
        <p:spPr>
          <a:xfrm>
            <a:off x="7783450" y="787083"/>
            <a:ext cx="3375609" cy="8925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altLang="ko-KR" b="1" baseline="0" cap="none" dirty="0" i="0" kern="1200" kumimoji="0" lang="uk-UA" noProof="0" normalizeH="0" spc="0" strike="noStrike" sz="26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0" panose="020E0502030303020204" pitchFamily="34" typeface="Candara"/>
                <a:cs charset="0" pitchFamily="34" typeface="Arial"/>
              </a:rPr>
              <a:t>ПРОФОРІЄНТАЦІЯ ТА СТУДЕНТСЬКЕ ЖИТТЯ</a:t>
            </a:r>
            <a:endParaRPr altLang="ko-KR" b="1" baseline="0" cap="none" dirty="0" i="0" kern="1200" kumimoji="0" lang="en-US" noProof="0" normalizeH="0" spc="0" strike="noStrike" sz="2600" u="none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charset="0" panose="020E0502030303020204" pitchFamily="34" typeface="Candara"/>
              <a:cs charset="0" pitchFamily="34" typeface="Arial"/>
            </a:endParaRPr>
          </a:p>
        </p:txBody>
      </p:sp>
      <p:pic>
        <p:nvPicPr>
          <p:cNvPr id="10" name="Місце для зображення 9">
            <a:extLst>
              <a:ext uri="{FF2B5EF4-FFF2-40B4-BE49-F238E27FC236}">
                <a16:creationId xmlns:a16="http://schemas.microsoft.com/office/drawing/2014/main" id="{8F2EDF13-15E6-4287-AAA8-279032D535E2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 l="-11" r="11"/>
          <a:stretch/>
        </p:blipFill>
        <p:spPr>
          <a:xfrm>
            <a:off x="146050" y="719138"/>
            <a:ext cx="4649788" cy="1765300"/>
          </a:xfrm>
        </p:spPr>
      </p:pic>
      <p:pic>
        <p:nvPicPr>
          <p:cNvPr id="13" name="Місце для зображення 12">
            <a:extLst>
              <a:ext uri="{FF2B5EF4-FFF2-40B4-BE49-F238E27FC236}">
                <a16:creationId xmlns:a16="http://schemas.microsoft.com/office/drawing/2014/main" id="{9D439D04-0F54-40F5-8746-F6D7C9D09938}"/>
              </a:ext>
            </a:extLst>
          </p:cNvPr>
          <p:cNvPicPr>
            <a:picLocks noChangeAspect="1" noGrp="1"/>
          </p:cNvPicPr>
          <p:nvPr>
            <p:ph idx="11" type="pic"/>
          </p:nvPr>
        </p:nvPicPr>
        <p:blipFill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/>
          <a:stretch>
            <a:fillRect/>
          </a:stretch>
        </p:blipFill>
        <p:spPr>
          <a:xfrm>
            <a:off x="4911725" y="714375"/>
            <a:ext cx="2266950" cy="1763713"/>
          </a:xfrm>
        </p:spPr>
      </p:pic>
      <p:pic>
        <p:nvPicPr>
          <p:cNvPr id="16" name="Місце для зображення 15">
            <a:extLst>
              <a:ext uri="{FF2B5EF4-FFF2-40B4-BE49-F238E27FC236}">
                <a16:creationId xmlns:a16="http://schemas.microsoft.com/office/drawing/2014/main" id="{5D21C75B-046F-494E-9968-3F8A7DD8CFEE}"/>
              </a:ext>
            </a:extLst>
          </p:cNvPr>
          <p:cNvPicPr>
            <a:picLocks noChangeAspect="1" noGrp="1"/>
          </p:cNvPicPr>
          <p:nvPr>
            <p:ph idx="14" type="pic"/>
          </p:nvPr>
        </p:nvPicPr>
        <p:blipFill>
          <a:blip cstate="hq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"/>
          <a:stretch>
            <a:fillRect/>
          </a:stretch>
        </p:blipFill>
        <p:spPr>
          <a:xfrm>
            <a:off x="146050" y="2582863"/>
            <a:ext cx="2266950" cy="1763712"/>
          </a:xfrm>
        </p:spPr>
      </p:pic>
      <p:pic>
        <p:nvPicPr>
          <p:cNvPr id="19" name="Місце для зображення 18">
            <a:extLst>
              <a:ext uri="{FF2B5EF4-FFF2-40B4-BE49-F238E27FC236}">
                <a16:creationId xmlns:a16="http://schemas.microsoft.com/office/drawing/2014/main" id="{0D15D6F8-9952-41CA-AE8B-CC963164ADED}"/>
              </a:ext>
            </a:extLst>
          </p:cNvPr>
          <p:cNvPicPr>
            <a:picLocks noChangeAspect="1" noGrp="1"/>
          </p:cNvPicPr>
          <p:nvPr>
            <p:ph idx="10" type="pic"/>
          </p:nvPr>
        </p:nvPicPr>
        <p:blipFill rotWithShape="1"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"/>
          <a:stretch/>
        </p:blipFill>
        <p:spPr>
          <a:xfrm>
            <a:off x="2528888" y="4446588"/>
            <a:ext cx="4649787" cy="1763712"/>
          </a:xfrm>
        </p:spPr>
      </p:pic>
      <p:pic>
        <p:nvPicPr>
          <p:cNvPr id="27" name="Місце для зображення 26">
            <a:extLst>
              <a:ext uri="{FF2B5EF4-FFF2-40B4-BE49-F238E27FC236}">
                <a16:creationId xmlns:a16="http://schemas.microsoft.com/office/drawing/2014/main" id="{E77AF9C7-CD99-4DF6-85B0-33884ECE85B7}"/>
              </a:ext>
            </a:extLst>
          </p:cNvPr>
          <p:cNvPicPr>
            <a:picLocks noChangeAspect="1" noGrp="1"/>
          </p:cNvPicPr>
          <p:nvPr>
            <p:ph idx="13" type="pic"/>
          </p:nvPr>
        </p:nvPicPr>
        <p:blipFill>
          <a:blip cstate="hq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"/>
          <a:stretch>
            <a:fillRect/>
          </a:stretch>
        </p:blipFill>
        <p:spPr>
          <a:xfrm>
            <a:off x="2527838" y="2582719"/>
            <a:ext cx="2268000" cy="1764000"/>
          </a:xfrm>
        </p:spPr>
      </p:pic>
      <p:pic>
        <p:nvPicPr>
          <p:cNvPr id="35" name="Місце для зображення 34">
            <a:extLst>
              <a:ext uri="{FF2B5EF4-FFF2-40B4-BE49-F238E27FC236}">
                <a16:creationId xmlns:a16="http://schemas.microsoft.com/office/drawing/2014/main" id="{9AD9E87E-0FAA-475E-B2E4-53FC2E45D9AB}"/>
              </a:ext>
            </a:extLst>
          </p:cNvPr>
          <p:cNvPicPr>
            <a:picLocks noChangeAspect="1" noGrp="1"/>
          </p:cNvPicPr>
          <p:nvPr>
            <p:ph idx="12" type="pic"/>
          </p:nvPr>
        </p:nvPicPr>
        <p:blipFill rotWithShape="1">
          <a:blip cstate="hq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1" r="36" t="-1696"/>
          <a:stretch/>
        </p:blipFill>
        <p:spPr>
          <a:xfrm>
            <a:off x="4911200" y="2577957"/>
            <a:ext cx="2268000" cy="1764000"/>
          </a:xfrm>
        </p:spPr>
      </p:pic>
      <p:pic>
        <p:nvPicPr>
          <p:cNvPr id="45" name="Місце для зображення 44">
            <a:extLst>
              <a:ext uri="{FF2B5EF4-FFF2-40B4-BE49-F238E27FC236}">
                <a16:creationId xmlns:a16="http://schemas.microsoft.com/office/drawing/2014/main" id="{BDF51E93-F226-4753-98F1-13962D14A01E}"/>
              </a:ext>
            </a:extLst>
          </p:cNvPr>
          <p:cNvPicPr>
            <a:picLocks noChangeAspect="1" noGrp="1"/>
          </p:cNvPicPr>
          <p:nvPr>
            <p:ph idx="15" type="pic"/>
          </p:nvPr>
        </p:nvPicPr>
        <p:blipFill>
          <a:blip cstate="hq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"/>
          <a:stretch>
            <a:fillRect/>
          </a:stretch>
        </p:blipFill>
        <p:spPr>
          <a:xfrm>
            <a:off x="145000" y="4446444"/>
            <a:ext cx="2268000" cy="1764000"/>
          </a:xfrm>
        </p:spPr>
      </p:pic>
    </p:spTree>
    <p:extLst>
      <p:ext uri="{BB962C8B-B14F-4D97-AF65-F5344CB8AC3E}">
        <p14:creationId xmlns:p14="http://schemas.microsoft.com/office/powerpoint/2010/main" val="4136628026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직사각형 11">
            <a:extLst>
              <a:ext uri="{FF2B5EF4-FFF2-40B4-BE49-F238E27FC236}">
                <a16:creationId xmlns:a16="http://schemas.microsoft.com/office/drawing/2014/main" id="{E0FDAE1F-9E26-45A0-A1BA-5967AD01C07C}"/>
              </a:ext>
            </a:extLst>
          </p:cNvPr>
          <p:cNvSpPr/>
          <p:nvPr/>
        </p:nvSpPr>
        <p:spPr>
          <a:xfrm>
            <a:off x="229010" y="188010"/>
            <a:ext cx="2257015" cy="13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dirty="0" i="0" kern="1200" kumimoji="0" lang="ko-KR" noProof="0" normalizeH="0" spc="0" strike="noStrike" sz="1800" u="none">
              <a:ln>
                <a:noFill/>
              </a:ln>
              <a:solidFill>
                <a:srgbClr val="4D688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7CB7C7-4C71-43D5-B12F-08D031A45D2B}"/>
              </a:ext>
            </a:extLst>
          </p:cNvPr>
          <p:cNvGrpSpPr/>
          <p:nvPr/>
        </p:nvGrpSpPr>
        <p:grpSpPr>
          <a:xfrm>
            <a:off x="3385063" y="3080038"/>
            <a:ext cx="5522844" cy="3034429"/>
            <a:chOff x="-548507" y="477868"/>
            <a:chExt cx="11570449" cy="6357177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639DC69-4743-4F29-9FD3-51081518845E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fmla="*/ 1605439 w 1657350" name="connsiteX0"/>
                <a:gd fmla="*/ 54769 h 57150" name="connsiteY0"/>
                <a:gd fmla="*/ 1652111 w 1657350" name="connsiteX1"/>
                <a:gd fmla="*/ 22384 h 57150" name="connsiteY1"/>
                <a:gd fmla="*/ 1652111 w 1657350" name="connsiteX2"/>
                <a:gd fmla="*/ 22384 h 57150" name="connsiteY2"/>
                <a:gd fmla="*/ 1636871 w 1657350" name="connsiteX3"/>
                <a:gd fmla="*/ 7144 h 57150" name="connsiteY3"/>
                <a:gd fmla="*/ 44291 w 1657350" name="connsiteX4"/>
                <a:gd fmla="*/ 12859 h 57150" name="connsiteY4"/>
                <a:gd fmla="*/ 23336 w 1657350" name="connsiteX5"/>
                <a:gd fmla="*/ 12859 h 57150" name="connsiteY5"/>
                <a:gd fmla="*/ 7144 w 1657350" name="connsiteX6"/>
                <a:gd fmla="*/ 26194 h 57150" name="connsiteY6"/>
                <a:gd fmla="*/ 7144 w 1657350" name="connsiteX7"/>
                <a:gd fmla="*/ 26194 h 57150" name="connsiteY7"/>
                <a:gd fmla="*/ 50959 w 1657350" name="connsiteX8"/>
                <a:gd fmla="*/ 53816 h 57150" name="connsiteY8"/>
                <a:gd fmla="*/ 51911 w 1657350" name="connsiteX9"/>
                <a:gd fmla="*/ 54769 h 57150" name="connsiteY9"/>
                <a:gd fmla="*/ 51911 w 1657350" name="connsiteX10"/>
                <a:gd fmla="*/ 54769 h 57150" name="connsiteY10"/>
                <a:gd fmla="*/ 56674 w 1657350" name="connsiteX11"/>
                <a:gd fmla="*/ 54769 h 57150" name="connsiteY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47F1098-AD3C-4CCB-99CD-A771E67172F5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fmla="*/ 1311116 w 1314450" name="connsiteX0"/>
                <a:gd fmla="*/ 813911 h 857250" name="connsiteY0"/>
                <a:gd fmla="*/ 1281589 w 1314450" name="connsiteX1"/>
                <a:gd fmla="*/ 852964 h 857250" name="connsiteY1"/>
                <a:gd fmla="*/ 36671 w 1314450" name="connsiteX2"/>
                <a:gd fmla="*/ 852964 h 857250" name="connsiteY2"/>
                <a:gd fmla="*/ 7144 w 1314450" name="connsiteX3"/>
                <a:gd fmla="*/ 813911 h 857250" name="connsiteY3"/>
                <a:gd fmla="*/ 7144 w 1314450" name="connsiteX4"/>
                <a:gd fmla="*/ 46196 h 857250" name="connsiteY4"/>
                <a:gd fmla="*/ 36671 w 1314450" name="connsiteX5"/>
                <a:gd fmla="*/ 7144 h 857250" name="connsiteY5"/>
                <a:gd fmla="*/ 1281589 w 1314450" name="connsiteX6"/>
                <a:gd fmla="*/ 7144 h 857250" name="connsiteY6"/>
                <a:gd fmla="*/ 1311116 w 1314450" name="connsiteX7"/>
                <a:gd fmla="*/ 46196 h 857250" name="connsiteY7"/>
                <a:gd fmla="*/ 1311116 w 1314450" name="connsiteX8"/>
                <a:gd fmla="*/ 813911 h 857250" name="connsiteY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BD59E14-C479-4CC1-861B-EFFDA14340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fmla="*/ 7144 w 1200150" name="connsiteX0"/>
                <a:gd fmla="*/ 7144 h 733425" name="connsiteY0"/>
                <a:gd fmla="*/ 1196816 w 1200150" name="connsiteX1"/>
                <a:gd fmla="*/ 7144 h 733425" name="connsiteY1"/>
                <a:gd fmla="*/ 1196816 w 1200150" name="connsiteX2"/>
                <a:gd fmla="*/ 730091 h 733425" name="connsiteY2"/>
                <a:gd fmla="*/ 7144 w 1200150" name="connsiteX3"/>
                <a:gd fmla="*/ 730091 h 733425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06EE32-163D-489F-B1D4-ABA1067DECF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fmla="*/ 50006 w 1676400" name="connsiteX0"/>
                <a:gd fmla="*/ 7144 h 66675" name="connsiteY0"/>
                <a:gd fmla="*/ 1630204 w 1676400" name="connsiteX1"/>
                <a:gd fmla="*/ 7144 h 66675" name="connsiteY1"/>
                <a:gd fmla="*/ 1672114 w 1676400" name="connsiteX2"/>
                <a:gd fmla="*/ 49054 h 66675" name="connsiteY2"/>
                <a:gd fmla="*/ 1672114 w 1676400" name="connsiteX3"/>
                <a:gd fmla="*/ 57626 h 66675" name="connsiteY3"/>
                <a:gd fmla="*/ 1656874 w 1676400" name="connsiteX4"/>
                <a:gd fmla="*/ 62389 h 66675" name="connsiteY4"/>
                <a:gd fmla="*/ 1654016 w 1676400" name="connsiteX5"/>
                <a:gd fmla="*/ 62389 h 66675" name="connsiteY5"/>
                <a:gd fmla="*/ 29051 w 1676400" name="connsiteX6"/>
                <a:gd fmla="*/ 62389 h 66675" name="connsiteY6"/>
                <a:gd fmla="*/ 21431 w 1676400" name="connsiteX7"/>
                <a:gd fmla="*/ 63341 h 66675" name="connsiteY7"/>
                <a:gd fmla="*/ 7144 w 1676400" name="connsiteX8"/>
                <a:gd fmla="*/ 55721 h 66675" name="connsiteY8"/>
                <a:gd fmla="*/ 7144 w 1676400" name="connsiteX9"/>
                <a:gd fmla="*/ 48101 h 66675" name="connsiteY9"/>
                <a:gd fmla="*/ 50006 w 1676400" name="connsiteX10"/>
                <a:gd fmla="*/ 7144 h 66675" name="connsiteY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003189-8AF1-4807-A785-75E06A4ACD2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fmla="*/ 1478513 w 1618413" name="connsiteX0"/>
                <a:gd fmla="*/ 177499 h 184076" name="connsiteY0"/>
                <a:gd fmla="*/ 1485084 w 1618413" name="connsiteX1"/>
                <a:gd fmla="*/ 177499 h 184076" name="connsiteY1"/>
                <a:gd fmla="*/ 1502686 w 1618413" name="connsiteX2"/>
                <a:gd fmla="*/ 178122 h 184076" name="connsiteY2"/>
                <a:gd fmla="*/ 1499879 w 1618413" name="connsiteX3"/>
                <a:gd fmla="*/ 178526 h 184076" name="connsiteY3"/>
                <a:gd fmla="*/ 1478513 w 1618413" name="connsiteX4"/>
                <a:gd fmla="*/ 177499 h 184076" name="connsiteY4"/>
                <a:gd fmla="*/ 84799 w 1618413" name="connsiteX5"/>
                <a:gd fmla="*/ 170928 h 184076" name="connsiteY5"/>
                <a:gd fmla="*/ 117666 w 1618413" name="connsiteX6"/>
                <a:gd fmla="*/ 177499 h 184076" name="connsiteY6"/>
                <a:gd fmla="*/ 104518 w 1618413" name="connsiteX7"/>
                <a:gd fmla="*/ 177499 h 184076" name="connsiteY7"/>
                <a:gd fmla="*/ 84799 w 1618413" name="connsiteX8"/>
                <a:gd fmla="*/ 170928 h 184076" name="connsiteY8"/>
                <a:gd fmla="*/ 1603418 w 1618413" name="connsiteX9"/>
                <a:gd fmla="*/ 0 h 184076" name="connsiteY9"/>
                <a:gd fmla="*/ 1616567 w 1618413" name="connsiteX10"/>
                <a:gd fmla="*/ 0 h 184076" name="connsiteY10"/>
                <a:gd fmla="*/ 1511177 w 1618413" name="connsiteX11"/>
                <a:gd fmla="*/ 178423 h 184076" name="connsiteY11"/>
                <a:gd fmla="*/ 1502686 w 1618413" name="connsiteX12"/>
                <a:gd fmla="*/ 178122 h 184076" name="connsiteY12"/>
                <a:gd fmla="*/ 1521501 w 1618413" name="connsiteX13"/>
                <a:gd fmla="*/ 175419 h 184076" name="connsiteY13"/>
                <a:gd fmla="*/ 1603418 w 1618413" name="connsiteX14"/>
                <a:gd fmla="*/ 6571 h 184076" name="connsiteY14"/>
                <a:gd fmla="*/ 5911 w 1618413" name="connsiteX15"/>
                <a:gd fmla="*/ 0 h 184076" name="connsiteY15"/>
                <a:gd fmla="*/ 19060 w 1618413" name="connsiteX16"/>
                <a:gd fmla="*/ 6571 h 184076" name="connsiteY16"/>
                <a:gd fmla="*/ 91379 w 1618413" name="connsiteX17"/>
                <a:gd fmla="*/ 184076 h 184076" name="connsiteY17"/>
                <a:gd fmla="*/ 5911 w 1618413" name="connsiteX18"/>
                <a:gd fmla="*/ 0 h 184076" name="connsiteY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54BDE07-A6DF-4FEA-AC2B-FBE7CB75CF8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634A9D02-A993-440A-B8FC-6E02300DB6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1AB7424-7E90-4663-A6DA-1EB1EAF6C13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C4E9F48-2136-409B-82F6-7367F5E2DAF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40FF8EC-A71C-422F-846E-1E7BF9A31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0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3FF233C4-C6AC-42FA-AD17-C12049C1556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b="0" baseline="0" cap="none" dirty="0" i="0" kern="1200" kumimoji="0" lang="en-US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7545C8-24E6-417F-BA9B-C7409B8F3E0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fmla="*/ 2567127 w 4009217" name="connsiteX0"/>
                <a:gd fmla="*/ 30683 h 4295590" name="connsiteY0"/>
                <a:gd fmla="*/ 3798529 w 4009217" name="connsiteX1"/>
                <a:gd fmla="*/ 30683 h 4295590" name="connsiteY1"/>
                <a:gd fmla="*/ 4007172 w 4009217" name="connsiteX2"/>
                <a:gd fmla="*/ 272054 h 4295590" name="connsiteY2"/>
                <a:gd fmla="*/ 3998990 w 4009217" name="connsiteX3"/>
                <a:gd fmla="*/ 4268999 h 4295590" name="connsiteY3"/>
                <a:gd fmla="*/ 30683 w 4009217" name="connsiteX4"/>
                <a:gd fmla="*/ 4268999 h 4295590" name="connsiteY4"/>
                <a:gd fmla="*/ 2536444 w 3976489" name="connsiteX0"/>
                <a:gd fmla="*/ 0 h 4238316" name="connsiteY0"/>
                <a:gd fmla="*/ 3976489 w 3976489" name="connsiteX1"/>
                <a:gd fmla="*/ 241371 h 4238316" name="connsiteY1"/>
                <a:gd fmla="*/ 3968307 w 3976489" name="connsiteX2"/>
                <a:gd fmla="*/ 4238316 h 4238316" name="connsiteY2"/>
                <a:gd fmla="*/ 0 w 3976489" name="connsiteX3"/>
                <a:gd fmla="*/ 4238316 h 4238316" name="connsiteY3"/>
                <a:gd fmla="*/ 2536444 w 3976489" name="connsiteX0"/>
                <a:gd fmla="*/ 0 h 4238316" name="connsiteY0"/>
                <a:gd fmla="*/ 3976489 w 3976489" name="connsiteX1"/>
                <a:gd fmla="*/ 213683 h 4238316" name="connsiteY1"/>
                <a:gd fmla="*/ 3968307 w 3976489" name="connsiteX2"/>
                <a:gd fmla="*/ 4238316 h 4238316" name="connsiteY2"/>
                <a:gd fmla="*/ 0 w 3976489" name="connsiteX3"/>
                <a:gd fmla="*/ 4238316 h 4238316" name="connsiteY3"/>
                <a:gd fmla="*/ 2473335 w 3976489" name="connsiteX0"/>
                <a:gd fmla="*/ 0 h 4035268" name="connsiteY0"/>
                <a:gd fmla="*/ 3976489 w 3976489" name="connsiteX1"/>
                <a:gd fmla="*/ 10635 h 4035268" name="connsiteY1"/>
                <a:gd fmla="*/ 3968307 w 3976489" name="connsiteX2"/>
                <a:gd fmla="*/ 4035268 h 4035268" name="connsiteY2"/>
                <a:gd fmla="*/ 0 w 3976489" name="connsiteX3"/>
                <a:gd fmla="*/ 4035268 h 4035268" name="connsiteY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cap="flat" w="9525">
              <a:noFill/>
              <a:prstDash val="solid"/>
              <a:miter/>
            </a:ln>
          </p:spPr>
          <p:txBody>
            <a:bodyPr anchor="ctr" rtlCol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F47071-B1E2-4116-AF50-A97D73B0B92E}"/>
              </a:ext>
            </a:extLst>
          </p:cNvPr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/>
          <a:stretch/>
        </p:blipFill>
        <p:spPr>
          <a:xfrm>
            <a:off x="4178983" y="3266520"/>
            <a:ext cx="3939282" cy="23884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0793C4-9685-4653-AC46-7EB73A95C49A}"/>
              </a:ext>
            </a:extLst>
          </p:cNvPr>
          <p:cNvSpPr/>
          <p:nvPr userDrawn="1"/>
        </p:nvSpPr>
        <p:spPr>
          <a:xfrm>
            <a:off x="2874888" y="5748758"/>
            <a:ext cx="6334974" cy="6417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ko-KR" noProof="0" normalizeH="0" spc="0" strike="noStrike" sz="27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0" sz="quarter" type="body"/>
          </p:nvPr>
        </p:nvSpPr>
        <p:spPr>
          <a:xfrm>
            <a:off x="587386" y="481825"/>
            <a:ext cx="5950659" cy="724247"/>
          </a:xfrm>
        </p:spPr>
        <p:txBody>
          <a:bodyPr>
            <a:normAutofit/>
          </a:bodyPr>
          <a:lstStyle/>
          <a:p>
            <a:r>
              <a:rPr b="1" dirty="0" lang="uk-UA" sz="4400">
                <a:solidFill>
                  <a:schemeClr val="accent1">
                    <a:lumMod val="50000"/>
                  </a:schemeClr>
                </a:solidFill>
                <a:latin charset="0" panose="020E0502030303020204" pitchFamily="34" typeface="Candara"/>
              </a:rPr>
              <a:t>ПРАЦЕВЛАШТУВАННЯ</a:t>
            </a:r>
            <a:endParaRPr b="1" dirty="0" lang="en-US" sz="4400">
              <a:solidFill>
                <a:schemeClr val="accent1">
                  <a:lumMod val="50000"/>
                </a:schemeClr>
              </a:solidFill>
              <a:latin charset="0" panose="020E0502030303020204" pitchFamily="34" typeface="Candar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229010" y="3023108"/>
            <a:ext cx="3779824" cy="268791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altLang="ko-KR" b="0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464 </a:t>
            </a: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студенти</a:t>
            </a:r>
            <a:r>
              <a:rPr altLang="ko-KR" b="0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 </a:t>
            </a: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заповнили</a:t>
            </a:r>
            <a:r>
              <a:rPr altLang="ko-KR" b="0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 онлайн-резюме, для </a:t>
            </a: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їх</a:t>
            </a:r>
            <a:r>
              <a:rPr altLang="ko-KR" b="0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 </a:t>
            </a: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подальшого</a:t>
            </a:r>
            <a:r>
              <a:rPr altLang="ko-KR" b="0" baseline="0" cap="none" dirty="0" i="0" kern="1200" kumimoji="0" lang="ru-RU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 </a:t>
            </a: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працевлаштування</a:t>
            </a: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E0502030303020204" pitchFamily="34" typeface="Candara"/>
                <a:cs typeface="+mn-cs"/>
              </a:rPr>
              <a:t>Для ознайомлення з можливостями працевлаштування на сайті університету постійно оновлюються актуальні вакансії від роботодавців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C4DDE5-9EB5-4CA7-B3A1-2F19934179B5}"/>
              </a:ext>
            </a:extLst>
          </p:cNvPr>
          <p:cNvSpPr/>
          <p:nvPr/>
        </p:nvSpPr>
        <p:spPr>
          <a:xfrm>
            <a:off x="7944614" y="2461890"/>
            <a:ext cx="1822500" cy="182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ko-KR" noProof="0" normalizeH="0" spc="0" strike="noStrike" sz="27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id="{BF42AA7F-8297-4BFB-9A93-87AA2E63AB5D}"/>
              </a:ext>
            </a:extLst>
          </p:cNvPr>
          <p:cNvGrpSpPr/>
          <p:nvPr/>
        </p:nvGrpSpPr>
        <p:grpSpPr>
          <a:xfrm>
            <a:off x="7462519" y="2036161"/>
            <a:ext cx="2716603" cy="2727333"/>
            <a:chOff x="7462518" y="2036160"/>
            <a:chExt cx="2716603" cy="2727333"/>
          </a:xfrm>
        </p:grpSpPr>
        <p:sp>
          <p:nvSpPr>
            <p:cNvPr id="25" name="Diamond 5">
              <a:extLst>
                <a:ext uri="{FF2B5EF4-FFF2-40B4-BE49-F238E27FC236}">
                  <a16:creationId xmlns:a16="http://schemas.microsoft.com/office/drawing/2014/main" id="{A162C6D4-CE05-41BC-950C-1FD0C865C899}"/>
                </a:ext>
              </a:extLst>
            </p:cNvPr>
            <p:cNvSpPr/>
            <p:nvPr/>
          </p:nvSpPr>
          <p:spPr>
            <a:xfrm>
              <a:off x="8312848" y="2036160"/>
              <a:ext cx="337247" cy="338244"/>
            </a:xfrm>
            <a:custGeom>
              <a:avLst/>
              <a:gdLst/>
              <a:ahLst/>
              <a:cxnLst/>
              <a:rect b="b" l="l" r="r" t="t"/>
              <a:pathLst>
                <a:path h="3249575" w="3240001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Isosceles Triangle 51">
              <a:extLst>
                <a:ext uri="{FF2B5EF4-FFF2-40B4-BE49-F238E27FC236}">
                  <a16:creationId xmlns:a16="http://schemas.microsoft.com/office/drawing/2014/main" id="{5B3ACB59-B875-4E75-B21A-9C86697C6B5E}"/>
                </a:ext>
              </a:extLst>
            </p:cNvPr>
            <p:cNvSpPr/>
            <p:nvPr/>
          </p:nvSpPr>
          <p:spPr>
            <a:xfrm>
              <a:off x="9841875" y="3307350"/>
              <a:ext cx="337246" cy="247304"/>
            </a:xfrm>
            <a:custGeom>
              <a:avLst/>
              <a:gdLst/>
              <a:ahLst/>
              <a:cxnLst/>
              <a:rect b="b" l="l" r="r" t="t"/>
              <a:pathLst>
                <a:path h="2375905" w="3240001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91451B68-CF83-4443-9A72-FDB705710E99}"/>
                </a:ext>
              </a:extLst>
            </p:cNvPr>
            <p:cNvSpPr/>
            <p:nvPr/>
          </p:nvSpPr>
          <p:spPr>
            <a:xfrm rot="18900000">
              <a:off x="8790454" y="2079359"/>
              <a:ext cx="154109" cy="343323"/>
            </a:xfrm>
            <a:custGeom>
              <a:avLst/>
              <a:gdLst/>
              <a:ahLst/>
              <a:cxnLst/>
              <a:rect b="b" l="l" r="r" t="t"/>
              <a:pathLst>
                <a:path h="343323" w="154109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718615ED-7783-4D50-AC03-86C650DD6689}"/>
                </a:ext>
              </a:extLst>
            </p:cNvPr>
            <p:cNvSpPr/>
            <p:nvPr/>
          </p:nvSpPr>
          <p:spPr>
            <a:xfrm>
              <a:off x="7499055" y="3304599"/>
              <a:ext cx="297040" cy="292277"/>
            </a:xfrm>
            <a:custGeom>
              <a:avLst/>
              <a:gdLst/>
              <a:ahLst/>
              <a:cxnLst/>
              <a:rect b="b" l="l" r="r" t="t"/>
              <a:pathLst>
                <a:path h="3162551" w="3214097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8FBAFD21-EFDD-413C-B081-DF7B0C822584}"/>
                </a:ext>
              </a:extLst>
            </p:cNvPr>
            <p:cNvSpPr/>
            <p:nvPr/>
          </p:nvSpPr>
          <p:spPr>
            <a:xfrm>
              <a:off x="7724055" y="2551719"/>
              <a:ext cx="299435" cy="298560"/>
            </a:xfrm>
            <a:custGeom>
              <a:avLst/>
              <a:gdLst/>
              <a:ahLst/>
              <a:cxnLst/>
              <a:rect b="b" l="l" r="r" t="t"/>
              <a:pathLst>
                <a:path h="3230531" w="3240000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FFAD610C-1B2C-4432-8301-D766E7B03879}"/>
                </a:ext>
              </a:extLst>
            </p:cNvPr>
            <p:cNvSpPr/>
            <p:nvPr/>
          </p:nvSpPr>
          <p:spPr>
            <a:xfrm rot="5400000">
              <a:off x="9487193" y="2294113"/>
              <a:ext cx="304400" cy="303996"/>
            </a:xfrm>
            <a:custGeom>
              <a:avLst/>
              <a:gdLst/>
              <a:ahLst/>
              <a:cxnLst/>
              <a:rect b="b" l="l" r="r" t="t"/>
              <a:pathLst>
                <a:path h="3240000" w="3244313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Block Arc 14">
              <a:extLst>
                <a:ext uri="{FF2B5EF4-FFF2-40B4-BE49-F238E27FC236}">
                  <a16:creationId xmlns:a16="http://schemas.microsoft.com/office/drawing/2014/main" id="{2F039CA0-E764-4E93-B9E2-6A3FCDE97D7E}"/>
                </a:ext>
              </a:extLst>
            </p:cNvPr>
            <p:cNvSpPr/>
            <p:nvPr/>
          </p:nvSpPr>
          <p:spPr>
            <a:xfrm rot="16200000">
              <a:off x="7774440" y="4017199"/>
              <a:ext cx="365774" cy="366015"/>
            </a:xfrm>
            <a:custGeom>
              <a:avLst/>
              <a:gdLst/>
              <a:ahLst/>
              <a:cxnLst/>
              <a:rect b="b" l="l" r="r" t="t"/>
              <a:pathLst>
                <a:path h="3187558" w="3185463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Parallelogram 15">
              <a:extLst>
                <a:ext uri="{FF2B5EF4-FFF2-40B4-BE49-F238E27FC236}">
                  <a16:creationId xmlns:a16="http://schemas.microsoft.com/office/drawing/2014/main" id="{FA8A163C-B935-4C79-A1BD-11E41424C1DC}"/>
                </a:ext>
              </a:extLst>
            </p:cNvPr>
            <p:cNvSpPr/>
            <p:nvPr/>
          </p:nvSpPr>
          <p:spPr>
            <a:xfrm rot="16200000">
              <a:off x="8019215" y="4244050"/>
              <a:ext cx="385993" cy="417824"/>
            </a:xfrm>
            <a:custGeom>
              <a:avLst/>
              <a:gdLst/>
              <a:ahLst/>
              <a:cxnLst/>
              <a:rect b="b" l="l" r="r" t="t"/>
              <a:pathLst>
                <a:path h="3240001" w="2993176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Round Same Side Corner Rectangle 21">
              <a:extLst>
                <a:ext uri="{FF2B5EF4-FFF2-40B4-BE49-F238E27FC236}">
                  <a16:creationId xmlns:a16="http://schemas.microsoft.com/office/drawing/2014/main" id="{33FBE472-C035-4BD1-9571-98C04666B05F}"/>
                </a:ext>
              </a:extLst>
            </p:cNvPr>
            <p:cNvSpPr/>
            <p:nvPr/>
          </p:nvSpPr>
          <p:spPr>
            <a:xfrm rot="10800000">
              <a:off x="8452982" y="4482014"/>
              <a:ext cx="249263" cy="281479"/>
            </a:xfrm>
            <a:custGeom>
              <a:avLst/>
              <a:gdLst/>
              <a:ahLst/>
              <a:cxnLst/>
              <a:rect b="b" l="l" r="r" t="t"/>
              <a:pathLst>
                <a:path h="3252576" w="2880320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1462ACAA-6E6B-411A-9892-A38DB69F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7706" y="2591811"/>
              <a:ext cx="271497" cy="324000"/>
            </a:xfrm>
            <a:custGeom>
              <a:avLst/>
              <a:gdLst/>
              <a:ahLst/>
              <a:cxnLst/>
              <a:rect b="b" l="l" r="r" t="t"/>
              <a:pathLst>
                <a:path h="3035197" w="254335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F9CC61EE-2F22-43F6-97F1-8773D07BBE91}"/>
                </a:ext>
              </a:extLst>
            </p:cNvPr>
            <p:cNvSpPr/>
            <p:nvPr/>
          </p:nvSpPr>
          <p:spPr>
            <a:xfrm>
              <a:off x="9237455" y="4216475"/>
              <a:ext cx="385170" cy="352802"/>
            </a:xfrm>
            <a:custGeom>
              <a:avLst/>
              <a:gdLst/>
              <a:ahLst/>
              <a:cxnLst/>
              <a:rect b="b" l="l" r="r" t="t"/>
              <a:pathLst>
                <a:path h="2940925" w="321074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3EE48C52-F3ED-4BE5-97FA-FC7A31FD7A36}"/>
                </a:ext>
              </a:extLst>
            </p:cNvPr>
            <p:cNvSpPr/>
            <p:nvPr/>
          </p:nvSpPr>
          <p:spPr>
            <a:xfrm>
              <a:off x="7625603" y="3662090"/>
              <a:ext cx="239919" cy="317505"/>
            </a:xfrm>
            <a:custGeom>
              <a:avLst/>
              <a:gdLst/>
              <a:ahLst/>
              <a:cxnLst/>
              <a:rect b="b" l="l" r="r" t="t"/>
              <a:pathLst>
                <a:path h="3240000" w="2448272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Trapezoid 13">
              <a:extLst>
                <a:ext uri="{FF2B5EF4-FFF2-40B4-BE49-F238E27FC236}">
                  <a16:creationId xmlns:a16="http://schemas.microsoft.com/office/drawing/2014/main" id="{85CA01E2-704C-4B39-BD1E-1DE302F0F461}"/>
                </a:ext>
              </a:extLst>
            </p:cNvPr>
            <p:cNvSpPr/>
            <p:nvPr/>
          </p:nvSpPr>
          <p:spPr>
            <a:xfrm>
              <a:off x="9118801" y="2156906"/>
              <a:ext cx="341564" cy="288813"/>
            </a:xfrm>
            <a:custGeom>
              <a:avLst/>
              <a:gdLst/>
              <a:ahLst/>
              <a:cxnLst/>
              <a:rect b="b" l="l" r="r" t="t"/>
              <a:pathLst>
                <a:path h="2313707" w="2736304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Rectangle 18">
              <a:extLst>
                <a:ext uri="{FF2B5EF4-FFF2-40B4-BE49-F238E27FC236}">
                  <a16:creationId xmlns:a16="http://schemas.microsoft.com/office/drawing/2014/main" id="{A4C06303-3F52-4281-80BF-F613630C9D35}"/>
                </a:ext>
              </a:extLst>
            </p:cNvPr>
            <p:cNvSpPr/>
            <p:nvPr/>
          </p:nvSpPr>
          <p:spPr>
            <a:xfrm>
              <a:off x="9828467" y="2970130"/>
              <a:ext cx="316558" cy="251512"/>
            </a:xfrm>
            <a:custGeom>
              <a:avLst/>
              <a:gdLst/>
              <a:ahLst/>
              <a:cxnLst/>
              <a:rect b="b" l="l" r="r" t="t"/>
              <a:pathLst>
                <a:path h="2574247" w="3240000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Rounded Rectangle 6">
              <a:extLst>
                <a:ext uri="{FF2B5EF4-FFF2-40B4-BE49-F238E27FC236}">
                  <a16:creationId xmlns:a16="http://schemas.microsoft.com/office/drawing/2014/main" id="{3BA6F579-C3EA-425D-9B6F-B6EF724956CA}"/>
                </a:ext>
              </a:extLst>
            </p:cNvPr>
            <p:cNvSpPr/>
            <p:nvPr/>
          </p:nvSpPr>
          <p:spPr>
            <a:xfrm>
              <a:off x="9567627" y="4000359"/>
              <a:ext cx="327580" cy="333047"/>
            </a:xfrm>
            <a:custGeom>
              <a:avLst/>
              <a:gdLst/>
              <a:ahLst/>
              <a:cxnLst/>
              <a:rect b="b" l="l" r="r" t="t"/>
              <a:pathLst>
                <a:path h="3060919" w="3186824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Oval 66">
              <a:extLst>
                <a:ext uri="{FF2B5EF4-FFF2-40B4-BE49-F238E27FC236}">
                  <a16:creationId xmlns:a16="http://schemas.microsoft.com/office/drawing/2014/main" id="{9E0B3C64-5CDC-4073-91E3-3FABFF9354EE}"/>
                </a:ext>
              </a:extLst>
            </p:cNvPr>
            <p:cNvSpPr/>
            <p:nvPr/>
          </p:nvSpPr>
          <p:spPr>
            <a:xfrm rot="20700000">
              <a:off x="9818653" y="3638916"/>
              <a:ext cx="353707" cy="302978"/>
            </a:xfrm>
            <a:custGeom>
              <a:avLst/>
              <a:gdLst/>
              <a:ahLst/>
              <a:cxnLst/>
              <a:rect b="b" l="l" r="r" t="t"/>
              <a:pathLst>
                <a:path h="2485205" w="2901316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5249428B-E686-4FCF-9E06-5C1562620506}"/>
                </a:ext>
              </a:extLst>
            </p:cNvPr>
            <p:cNvSpPr/>
            <p:nvPr/>
          </p:nvSpPr>
          <p:spPr>
            <a:xfrm>
              <a:off x="8809277" y="4424036"/>
              <a:ext cx="339946" cy="318220"/>
            </a:xfrm>
            <a:custGeom>
              <a:avLst/>
              <a:gdLst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2991331 w 3239999" name="connsiteX3"/>
                <a:gd fmla="*/ 2709748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3032924" w="3239999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E50EEBDF-1512-4733-887A-E5D7C68D5234}"/>
                </a:ext>
              </a:extLst>
            </p:cNvPr>
            <p:cNvSpPr/>
            <p:nvPr/>
          </p:nvSpPr>
          <p:spPr>
            <a:xfrm flipH="1">
              <a:off x="7957327" y="2311538"/>
              <a:ext cx="325312" cy="268362"/>
            </a:xfrm>
            <a:custGeom>
              <a:avLst/>
              <a:gdLst>
                <a:gd fmla="*/ 1384251 w 3217557" name="connsiteX0"/>
                <a:gd fmla="*/ 661544 h 2702049" name="connsiteY0"/>
                <a:gd fmla="*/ 1574067 w 3217557" name="connsiteX1"/>
                <a:gd fmla="*/ 851360 h 2702049" name="connsiteY1"/>
                <a:gd fmla="*/ 1384251 w 3217557" name="connsiteX2"/>
                <a:gd fmla="*/ 1041176 h 2702049" name="connsiteY2"/>
                <a:gd fmla="*/ 1194435 w 3217557" name="connsiteX3"/>
                <a:gd fmla="*/ 851360 h 2702049" name="connsiteY3"/>
                <a:gd fmla="*/ 1384251 w 3217557" name="connsiteX4"/>
                <a:gd fmla="*/ 661544 h 2702049" name="connsiteY4"/>
                <a:gd fmla="*/ 1993421 w 3217557" name="connsiteX5"/>
                <a:gd fmla="*/ 661544 h 2702049" name="connsiteY5"/>
                <a:gd fmla="*/ 2183237 w 3217557" name="connsiteX6"/>
                <a:gd fmla="*/ 851360 h 2702049" name="connsiteY6"/>
                <a:gd fmla="*/ 1993421 w 3217557" name="connsiteX7"/>
                <a:gd fmla="*/ 1041176 h 2702049" name="connsiteY7"/>
                <a:gd fmla="*/ 1803605 w 3217557" name="connsiteX8"/>
                <a:gd fmla="*/ 851360 h 2702049" name="connsiteY8"/>
                <a:gd fmla="*/ 1993421 w 3217557" name="connsiteX9"/>
                <a:gd fmla="*/ 661544 h 2702049" name="connsiteY9"/>
                <a:gd fmla="*/ 2602591 w 3217557" name="connsiteX10"/>
                <a:gd fmla="*/ 661544 h 2702049" name="connsiteY10"/>
                <a:gd fmla="*/ 2792407 w 3217557" name="connsiteX11"/>
                <a:gd fmla="*/ 851360 h 2702049" name="connsiteY11"/>
                <a:gd fmla="*/ 2602591 w 3217557" name="connsiteX12"/>
                <a:gd fmla="*/ 1041176 h 2702049" name="connsiteY12"/>
                <a:gd fmla="*/ 2412775 w 3217557" name="connsiteX13"/>
                <a:gd fmla="*/ 851360 h 2702049" name="connsiteY13"/>
                <a:gd fmla="*/ 2602591 w 3217557" name="connsiteX14"/>
                <a:gd fmla="*/ 661544 h 2702049" name="connsiteY14"/>
                <a:gd fmla="*/ 677114 w 3217557" name="connsiteX15"/>
                <a:gd fmla="*/ 569491 h 2702049" name="connsiteY15"/>
                <a:gd fmla="*/ 330916 w 3217557" name="connsiteX16"/>
                <a:gd fmla="*/ 569491 h 2702049" name="connsiteY16"/>
                <a:gd fmla="*/ 0 w 3217557" name="connsiteX17"/>
                <a:gd fmla="*/ 900407 h 2702049" name="connsiteY17"/>
                <a:gd fmla="*/ 0 w 3217557" name="connsiteX18"/>
                <a:gd fmla="*/ 1952009 h 2702049" name="connsiteY18"/>
                <a:gd fmla="*/ 330916 w 3217557" name="connsiteX19"/>
                <a:gd fmla="*/ 2282925 h 2702049" name="connsiteY19"/>
                <a:gd fmla="*/ 711670 w 3217557" name="connsiteX20"/>
                <a:gd fmla="*/ 2282925 h 2702049" name="connsiteY20"/>
                <a:gd fmla="*/ 15770 w 3217557" name="connsiteX21"/>
                <a:gd fmla="*/ 2702049 h 2702049" name="connsiteY21"/>
                <a:gd fmla="*/ 1294529 w 3217557" name="connsiteX22"/>
                <a:gd fmla="*/ 2282925 h 2702049" name="connsiteY22"/>
                <a:gd fmla="*/ 2117356 w 3217557" name="connsiteX23"/>
                <a:gd fmla="*/ 2282925 h 2702049" name="connsiteY23"/>
                <a:gd fmla="*/ 2418395 w 3217557" name="connsiteX24"/>
                <a:gd fmla="*/ 2087951 h 2702049" name="connsiteY24"/>
                <a:gd fmla="*/ 1830857 w 3217557" name="connsiteX25"/>
                <a:gd fmla="*/ 1799347 h 2702049" name="connsiteY25"/>
                <a:gd fmla="*/ 1008030 w 3217557" name="connsiteX26"/>
                <a:gd fmla="*/ 1799347 h 2702049" name="connsiteY26"/>
                <a:gd fmla="*/ 677114 w 3217557" name="connsiteX27"/>
                <a:gd fmla="*/ 1468431 h 2702049" name="connsiteY27"/>
                <a:gd fmla="*/ 677114 w 3217557" name="connsiteX28"/>
                <a:gd fmla="*/ 569491 h 2702049" name="connsiteY28"/>
                <a:gd fmla="*/ 2886641 w 3217557" name="connsiteX29"/>
                <a:gd fmla="*/ 0 h 2702049" name="connsiteY29"/>
                <a:gd fmla="*/ 1100201 w 3217557" name="connsiteX30"/>
                <a:gd fmla="*/ 0 h 2702049" name="connsiteY30"/>
                <a:gd fmla="*/ 769285 w 3217557" name="connsiteX31"/>
                <a:gd fmla="*/ 330916 h 2702049" name="connsiteY31"/>
                <a:gd fmla="*/ 769285 w 3217557" name="connsiteX32"/>
                <a:gd fmla="*/ 1382518 h 2702049" name="connsiteY32"/>
                <a:gd fmla="*/ 1100201 w 3217557" name="connsiteX33"/>
                <a:gd fmla="*/ 1713434 h 2702049" name="connsiteY33"/>
                <a:gd fmla="*/ 1923028 w 3217557" name="connsiteX34"/>
                <a:gd fmla="*/ 1713434 h 2702049" name="connsiteY34"/>
                <a:gd fmla="*/ 3078958 w 3217557" name="connsiteX35"/>
                <a:gd fmla="*/ 2077967 h 2702049" name="connsiteY35"/>
                <a:gd fmla="*/ 2505887 w 3217557" name="connsiteX36"/>
                <a:gd fmla="*/ 1713434 h 2702049" name="connsiteY36"/>
                <a:gd fmla="*/ 2886641 w 3217557" name="connsiteX37"/>
                <a:gd fmla="*/ 1713434 h 2702049" name="connsiteY37"/>
                <a:gd fmla="*/ 3217557 w 3217557" name="connsiteX38"/>
                <a:gd fmla="*/ 1382518 h 2702049" name="connsiteY38"/>
                <a:gd fmla="*/ 3217557 w 3217557" name="connsiteX39"/>
                <a:gd fmla="*/ 330916 h 2702049" name="connsiteY39"/>
                <a:gd fmla="*/ 2886641 w 3217557" name="connsiteX40"/>
                <a:gd fmla="*/ 0 h 2702049" name="connsiteY40"/>
                <a:gd fmla="*/ 1384251 w 3217557" name="connsiteX0"/>
                <a:gd fmla="*/ 661544 h 2702049" name="connsiteY0"/>
                <a:gd fmla="*/ 1574067 w 3217557" name="connsiteX1"/>
                <a:gd fmla="*/ 851360 h 2702049" name="connsiteY1"/>
                <a:gd fmla="*/ 1384251 w 3217557" name="connsiteX2"/>
                <a:gd fmla="*/ 1041176 h 2702049" name="connsiteY2"/>
                <a:gd fmla="*/ 1194435 w 3217557" name="connsiteX3"/>
                <a:gd fmla="*/ 851360 h 2702049" name="connsiteY3"/>
                <a:gd fmla="*/ 1384251 w 3217557" name="connsiteX4"/>
                <a:gd fmla="*/ 661544 h 2702049" name="connsiteY4"/>
                <a:gd fmla="*/ 1993421 w 3217557" name="connsiteX5"/>
                <a:gd fmla="*/ 661544 h 2702049" name="connsiteY5"/>
                <a:gd fmla="*/ 2183237 w 3217557" name="connsiteX6"/>
                <a:gd fmla="*/ 851360 h 2702049" name="connsiteY6"/>
                <a:gd fmla="*/ 1993421 w 3217557" name="connsiteX7"/>
                <a:gd fmla="*/ 1041176 h 2702049" name="connsiteY7"/>
                <a:gd fmla="*/ 1803605 w 3217557" name="connsiteX8"/>
                <a:gd fmla="*/ 851360 h 2702049" name="connsiteY8"/>
                <a:gd fmla="*/ 1993421 w 3217557" name="connsiteX9"/>
                <a:gd fmla="*/ 661544 h 2702049" name="connsiteY9"/>
                <a:gd fmla="*/ 2602591 w 3217557" name="connsiteX10"/>
                <a:gd fmla="*/ 661544 h 2702049" name="connsiteY10"/>
                <a:gd fmla="*/ 2792407 w 3217557" name="connsiteX11"/>
                <a:gd fmla="*/ 851360 h 2702049" name="connsiteY11"/>
                <a:gd fmla="*/ 2602591 w 3217557" name="connsiteX12"/>
                <a:gd fmla="*/ 1041176 h 2702049" name="connsiteY12"/>
                <a:gd fmla="*/ 2412775 w 3217557" name="connsiteX13"/>
                <a:gd fmla="*/ 851360 h 2702049" name="connsiteY13"/>
                <a:gd fmla="*/ 2602591 w 3217557" name="connsiteX14"/>
                <a:gd fmla="*/ 661544 h 2702049" name="connsiteY14"/>
                <a:gd fmla="*/ 677114 w 3217557" name="connsiteX15"/>
                <a:gd fmla="*/ 569491 h 2702049" name="connsiteY15"/>
                <a:gd fmla="*/ 330916 w 3217557" name="connsiteX16"/>
                <a:gd fmla="*/ 569491 h 2702049" name="connsiteY16"/>
                <a:gd fmla="*/ 0 w 3217557" name="connsiteX17"/>
                <a:gd fmla="*/ 900407 h 2702049" name="connsiteY17"/>
                <a:gd fmla="*/ 0 w 3217557" name="connsiteX18"/>
                <a:gd fmla="*/ 1952009 h 2702049" name="connsiteY18"/>
                <a:gd fmla="*/ 330916 w 3217557" name="connsiteX19"/>
                <a:gd fmla="*/ 2282925 h 2702049" name="connsiteY19"/>
                <a:gd fmla="*/ 711670 w 3217557" name="connsiteX20"/>
                <a:gd fmla="*/ 2282925 h 2702049" name="connsiteY20"/>
                <a:gd fmla="*/ 15770 w 3217557" name="connsiteX21"/>
                <a:gd fmla="*/ 2702049 h 2702049" name="connsiteY21"/>
                <a:gd fmla="*/ 1294529 w 3217557" name="connsiteX22"/>
                <a:gd fmla="*/ 2282925 h 2702049" name="connsiteY22"/>
                <a:gd fmla="*/ 2117356 w 3217557" name="connsiteX23"/>
                <a:gd fmla="*/ 2282925 h 2702049" name="connsiteY23"/>
                <a:gd fmla="*/ 2418395 w 3217557" name="connsiteX24"/>
                <a:gd fmla="*/ 2087951 h 2702049" name="connsiteY24"/>
                <a:gd fmla="*/ 1830857 w 3217557" name="connsiteX25"/>
                <a:gd fmla="*/ 1799347 h 2702049" name="connsiteY25"/>
                <a:gd fmla="*/ 1008030 w 3217557" name="connsiteX26"/>
                <a:gd fmla="*/ 1799347 h 2702049" name="connsiteY26"/>
                <a:gd fmla="*/ 677114 w 3217557" name="connsiteX27"/>
                <a:gd fmla="*/ 1468431 h 2702049" name="connsiteY27"/>
                <a:gd fmla="*/ 677114 w 3217557" name="connsiteX28"/>
                <a:gd fmla="*/ 569491 h 2702049" name="connsiteY28"/>
                <a:gd fmla="*/ 2886641 w 3217557" name="connsiteX29"/>
                <a:gd fmla="*/ 0 h 2702049" name="connsiteY29"/>
                <a:gd fmla="*/ 1100201 w 3217557" name="connsiteX30"/>
                <a:gd fmla="*/ 0 h 2702049" name="connsiteY30"/>
                <a:gd fmla="*/ 769285 w 3217557" name="connsiteX31"/>
                <a:gd fmla="*/ 330916 h 2702049" name="connsiteY31"/>
                <a:gd fmla="*/ 769285 w 3217557" name="connsiteX32"/>
                <a:gd fmla="*/ 1382518 h 2702049" name="connsiteY32"/>
                <a:gd fmla="*/ 1100201 w 3217557" name="connsiteX33"/>
                <a:gd fmla="*/ 1713434 h 2702049" name="connsiteY33"/>
                <a:gd fmla="*/ 1923028 w 3217557" name="connsiteX34"/>
                <a:gd fmla="*/ 1713434 h 2702049" name="connsiteY34"/>
                <a:gd fmla="*/ 3078958 w 3217557" name="connsiteX35"/>
                <a:gd fmla="*/ 2077967 h 2702049" name="connsiteY35"/>
                <a:gd fmla="*/ 2505887 w 3217557" name="connsiteX36"/>
                <a:gd fmla="*/ 1713434 h 2702049" name="connsiteY36"/>
                <a:gd fmla="*/ 2886641 w 3217557" name="connsiteX37"/>
                <a:gd fmla="*/ 1713434 h 2702049" name="connsiteY37"/>
                <a:gd fmla="*/ 3217557 w 3217557" name="connsiteX38"/>
                <a:gd fmla="*/ 1382518 h 2702049" name="connsiteY38"/>
                <a:gd fmla="*/ 3217557 w 3217557" name="connsiteX39"/>
                <a:gd fmla="*/ 330916 h 2702049" name="connsiteY39"/>
                <a:gd fmla="*/ 2886641 w 3217557" name="connsiteX40"/>
                <a:gd fmla="*/ 0 h 2702049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Teardrop 1">
              <a:extLst>
                <a:ext uri="{FF2B5EF4-FFF2-40B4-BE49-F238E27FC236}">
                  <a16:creationId xmlns:a16="http://schemas.microsoft.com/office/drawing/2014/main" id="{E37BEA02-A4E9-444B-8FDE-8C683989F2C6}"/>
                </a:ext>
              </a:extLst>
            </p:cNvPr>
            <p:cNvSpPr/>
            <p:nvPr/>
          </p:nvSpPr>
          <p:spPr>
            <a:xfrm rot="18805991">
              <a:off x="7460552" y="2909421"/>
              <a:ext cx="376862" cy="372930"/>
            </a:xfrm>
            <a:custGeom>
              <a:avLst/>
              <a:gdLst/>
              <a:ahLst/>
              <a:cxnLst/>
              <a:rect b="b" l="l" r="r" t="t"/>
              <a:pathLst>
                <a:path h="1788383" w="1807241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4" name="그룹 8">
            <a:extLst>
              <a:ext uri="{FF2B5EF4-FFF2-40B4-BE49-F238E27FC236}">
                <a16:creationId xmlns:a16="http://schemas.microsoft.com/office/drawing/2014/main" id="{9F95B310-05EC-480B-8208-D8B13529EEC5}"/>
              </a:ext>
            </a:extLst>
          </p:cNvPr>
          <p:cNvGrpSpPr/>
          <p:nvPr/>
        </p:nvGrpSpPr>
        <p:grpSpPr>
          <a:xfrm>
            <a:off x="6909012" y="1476854"/>
            <a:ext cx="3900270" cy="3853540"/>
            <a:chOff x="6909012" y="1476853"/>
            <a:chExt cx="3900270" cy="3853540"/>
          </a:xfrm>
        </p:grpSpPr>
        <p:sp>
          <p:nvSpPr>
            <p:cNvPr id="45" name="Diamond 5">
              <a:extLst>
                <a:ext uri="{FF2B5EF4-FFF2-40B4-BE49-F238E27FC236}">
                  <a16:creationId xmlns:a16="http://schemas.microsoft.com/office/drawing/2014/main" id="{890AF0D7-E6E6-421E-83E4-358ED2F62357}"/>
                </a:ext>
              </a:extLst>
            </p:cNvPr>
            <p:cNvSpPr/>
            <p:nvPr/>
          </p:nvSpPr>
          <p:spPr>
            <a:xfrm>
              <a:off x="9500423" y="1610630"/>
              <a:ext cx="337247" cy="338244"/>
            </a:xfrm>
            <a:custGeom>
              <a:avLst/>
              <a:gdLst/>
              <a:ahLst/>
              <a:cxnLst/>
              <a:rect b="b" l="l" r="r" t="t"/>
              <a:pathLst>
                <a:path h="3249575" w="3240001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Isosceles Triangle 51">
              <a:extLst>
                <a:ext uri="{FF2B5EF4-FFF2-40B4-BE49-F238E27FC236}">
                  <a16:creationId xmlns:a16="http://schemas.microsoft.com/office/drawing/2014/main" id="{1CDC7932-9B23-4FFF-B34C-C843386727CF}"/>
                </a:ext>
              </a:extLst>
            </p:cNvPr>
            <p:cNvSpPr/>
            <p:nvPr/>
          </p:nvSpPr>
          <p:spPr>
            <a:xfrm>
              <a:off x="8333445" y="1549101"/>
              <a:ext cx="337246" cy="247304"/>
            </a:xfrm>
            <a:custGeom>
              <a:avLst/>
              <a:gdLst/>
              <a:ahLst/>
              <a:cxnLst/>
              <a:rect b="b" l="l" r="r" t="t"/>
              <a:pathLst>
                <a:path h="2375905" w="3240001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Rectangle 7">
              <a:extLst>
                <a:ext uri="{FF2B5EF4-FFF2-40B4-BE49-F238E27FC236}">
                  <a16:creationId xmlns:a16="http://schemas.microsoft.com/office/drawing/2014/main" id="{52ED0535-381A-49F9-81BA-B8A3526096E6}"/>
                </a:ext>
              </a:extLst>
            </p:cNvPr>
            <p:cNvSpPr/>
            <p:nvPr/>
          </p:nvSpPr>
          <p:spPr>
            <a:xfrm rot="18900000">
              <a:off x="7065308" y="2753323"/>
              <a:ext cx="145474" cy="324086"/>
            </a:xfrm>
            <a:custGeom>
              <a:avLst/>
              <a:gdLst/>
              <a:ahLst/>
              <a:cxnLst/>
              <a:rect b="b" l="l" r="r" t="t"/>
              <a:pathLst>
                <a:path h="343323" w="154109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rgbClr val="3A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BF0F36A3-7035-48FB-8A15-3A7A66B817B4}"/>
                </a:ext>
              </a:extLst>
            </p:cNvPr>
            <p:cNvSpPr/>
            <p:nvPr/>
          </p:nvSpPr>
          <p:spPr>
            <a:xfrm>
              <a:off x="7294814" y="4407808"/>
              <a:ext cx="297040" cy="292277"/>
            </a:xfrm>
            <a:custGeom>
              <a:avLst/>
              <a:gdLst/>
              <a:ahLst/>
              <a:cxnLst/>
              <a:rect b="b" l="l" r="r" t="t"/>
              <a:pathLst>
                <a:path h="3162551" w="3214097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17A0B2D8-6849-475C-B6FE-A8EA14BEC250}"/>
                </a:ext>
              </a:extLst>
            </p:cNvPr>
            <p:cNvSpPr/>
            <p:nvPr/>
          </p:nvSpPr>
          <p:spPr>
            <a:xfrm>
              <a:off x="8165023" y="4979427"/>
              <a:ext cx="299435" cy="298560"/>
            </a:xfrm>
            <a:custGeom>
              <a:avLst/>
              <a:gdLst/>
              <a:ahLst/>
              <a:cxnLst/>
              <a:rect b="b" l="l" r="r" t="t"/>
              <a:pathLst>
                <a:path h="3230531" w="3240000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rgbClr val="3A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E48061CC-389B-4A69-B29A-9708FCB92486}"/>
                </a:ext>
              </a:extLst>
            </p:cNvPr>
            <p:cNvSpPr/>
            <p:nvPr/>
          </p:nvSpPr>
          <p:spPr>
            <a:xfrm>
              <a:off x="8938584" y="5002802"/>
              <a:ext cx="303995" cy="303995"/>
            </a:xfrm>
            <a:custGeom>
              <a:avLst/>
              <a:gdLst/>
              <a:ahLst/>
              <a:cxnLst/>
              <a:rect b="b" l="l" r="r" t="t"/>
              <a:pathLst>
                <a:path h="3240000" w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Rectangle 15">
              <a:extLst>
                <a:ext uri="{FF2B5EF4-FFF2-40B4-BE49-F238E27FC236}">
                  <a16:creationId xmlns:a16="http://schemas.microsoft.com/office/drawing/2014/main" id="{AF5F0825-07AE-4297-BD91-0C94C67A203C}"/>
                </a:ext>
              </a:extLst>
            </p:cNvPr>
            <p:cNvSpPr/>
            <p:nvPr/>
          </p:nvSpPr>
          <p:spPr>
            <a:xfrm rot="5400000">
              <a:off x="7546142" y="4554149"/>
              <a:ext cx="304400" cy="303996"/>
            </a:xfrm>
            <a:custGeom>
              <a:avLst/>
              <a:gdLst/>
              <a:ahLst/>
              <a:cxnLst/>
              <a:rect b="b" l="l" r="r" t="t"/>
              <a:pathLst>
                <a:path h="3240000" w="3244313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rgbClr val="3A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Parallelogram 30">
              <a:extLst>
                <a:ext uri="{FF2B5EF4-FFF2-40B4-BE49-F238E27FC236}">
                  <a16:creationId xmlns:a16="http://schemas.microsoft.com/office/drawing/2014/main" id="{34364400-D681-4F47-90D1-F42CAC0EE49C}"/>
                </a:ext>
              </a:extLst>
            </p:cNvPr>
            <p:cNvSpPr/>
            <p:nvPr/>
          </p:nvSpPr>
          <p:spPr>
            <a:xfrm flipH="1">
              <a:off x="10344895" y="4061811"/>
              <a:ext cx="331980" cy="332801"/>
            </a:xfrm>
            <a:custGeom>
              <a:avLst/>
              <a:gdLst/>
              <a:ahLst/>
              <a:cxnLst/>
              <a:rect b="b" l="l" r="r" t="t"/>
              <a:pathLst>
                <a:path h="3248012" w="3240000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Block Arc 14">
              <a:extLst>
                <a:ext uri="{FF2B5EF4-FFF2-40B4-BE49-F238E27FC236}">
                  <a16:creationId xmlns:a16="http://schemas.microsoft.com/office/drawing/2014/main" id="{CF808C36-B1CE-4D81-A519-35D9315F3207}"/>
                </a:ext>
              </a:extLst>
            </p:cNvPr>
            <p:cNvSpPr/>
            <p:nvPr/>
          </p:nvSpPr>
          <p:spPr>
            <a:xfrm rot="16200000">
              <a:off x="7269861" y="2143680"/>
              <a:ext cx="339474" cy="339698"/>
            </a:xfrm>
            <a:custGeom>
              <a:avLst/>
              <a:gdLst/>
              <a:ahLst/>
              <a:cxnLst/>
              <a:rect b="b" l="l" r="r" t="t"/>
              <a:pathLst>
                <a:path h="3187558" w="3185463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Parallelogram 15">
              <a:extLst>
                <a:ext uri="{FF2B5EF4-FFF2-40B4-BE49-F238E27FC236}">
                  <a16:creationId xmlns:a16="http://schemas.microsoft.com/office/drawing/2014/main" id="{96CA5232-464B-4933-977D-519ACC8FEDBD}"/>
                </a:ext>
              </a:extLst>
            </p:cNvPr>
            <p:cNvSpPr/>
            <p:nvPr/>
          </p:nvSpPr>
          <p:spPr>
            <a:xfrm rot="16200000">
              <a:off x="9619553" y="4703718"/>
              <a:ext cx="385993" cy="417824"/>
            </a:xfrm>
            <a:custGeom>
              <a:avLst/>
              <a:gdLst/>
              <a:ahLst/>
              <a:cxnLst/>
              <a:rect b="b" l="l" r="r" t="t"/>
              <a:pathLst>
                <a:path h="3240001" w="2993176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Round Same Side Corner Rectangle 21">
              <a:extLst>
                <a:ext uri="{FF2B5EF4-FFF2-40B4-BE49-F238E27FC236}">
                  <a16:creationId xmlns:a16="http://schemas.microsoft.com/office/drawing/2014/main" id="{D9598E6C-02B0-4360-A1AF-33C6C13EAADC}"/>
                </a:ext>
              </a:extLst>
            </p:cNvPr>
            <p:cNvSpPr/>
            <p:nvPr/>
          </p:nvSpPr>
          <p:spPr>
            <a:xfrm rot="10800000">
              <a:off x="9325150" y="4934469"/>
              <a:ext cx="249263" cy="281479"/>
            </a:xfrm>
            <a:custGeom>
              <a:avLst/>
              <a:gdLst/>
              <a:ahLst/>
              <a:cxnLst/>
              <a:rect b="b" l="l" r="r" t="t"/>
              <a:pathLst>
                <a:path h="3252576" w="2880320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B548CB4A-0B62-4912-B29E-F3EFC6CC239C}"/>
                </a:ext>
              </a:extLst>
            </p:cNvPr>
            <p:cNvSpPr/>
            <p:nvPr/>
          </p:nvSpPr>
          <p:spPr>
            <a:xfrm>
              <a:off x="7933565" y="1595643"/>
              <a:ext cx="304585" cy="363487"/>
            </a:xfrm>
            <a:custGeom>
              <a:avLst/>
              <a:gdLst/>
              <a:ahLst/>
              <a:cxnLst/>
              <a:rect b="b" l="l" r="r" t="t"/>
              <a:pathLst>
                <a:path h="3035197" w="254335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Freeform 32">
              <a:extLst>
                <a:ext uri="{FF2B5EF4-FFF2-40B4-BE49-F238E27FC236}">
                  <a16:creationId xmlns:a16="http://schemas.microsoft.com/office/drawing/2014/main" id="{B27E2664-1299-4A04-8710-796CBC7C8A52}"/>
                </a:ext>
              </a:extLst>
            </p:cNvPr>
            <p:cNvSpPr/>
            <p:nvPr/>
          </p:nvSpPr>
          <p:spPr>
            <a:xfrm>
              <a:off x="6931930" y="2979449"/>
              <a:ext cx="327961" cy="300401"/>
            </a:xfrm>
            <a:custGeom>
              <a:avLst/>
              <a:gdLst/>
              <a:ahLst/>
              <a:cxnLst/>
              <a:rect b="b" l="l" r="r" t="t"/>
              <a:pathLst>
                <a:path h="2940925" w="321074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Rounded Rectangle 10">
              <a:extLst>
                <a:ext uri="{FF2B5EF4-FFF2-40B4-BE49-F238E27FC236}">
                  <a16:creationId xmlns:a16="http://schemas.microsoft.com/office/drawing/2014/main" id="{918DCFD8-84AE-4853-8D20-834BE5AF3B1D}"/>
                </a:ext>
              </a:extLst>
            </p:cNvPr>
            <p:cNvSpPr/>
            <p:nvPr/>
          </p:nvSpPr>
          <p:spPr>
            <a:xfrm>
              <a:off x="8756997" y="1477406"/>
              <a:ext cx="239919" cy="317505"/>
            </a:xfrm>
            <a:custGeom>
              <a:avLst/>
              <a:gdLst/>
              <a:ahLst/>
              <a:cxnLst/>
              <a:rect b="b" l="l" r="r" t="t"/>
              <a:pathLst>
                <a:path h="3240000" w="2448272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Rounded Rectangle 32">
              <a:extLst>
                <a:ext uri="{FF2B5EF4-FFF2-40B4-BE49-F238E27FC236}">
                  <a16:creationId xmlns:a16="http://schemas.microsoft.com/office/drawing/2014/main" id="{9DF151A3-0F6E-4D6D-BDC8-890EA219F053}"/>
                </a:ext>
              </a:extLst>
            </p:cNvPr>
            <p:cNvSpPr/>
            <p:nvPr/>
          </p:nvSpPr>
          <p:spPr>
            <a:xfrm>
              <a:off x="10492442" y="2937466"/>
              <a:ext cx="316840" cy="316840"/>
            </a:xfrm>
            <a:custGeom>
              <a:avLst/>
              <a:gdLst/>
              <a:ahLst/>
              <a:cxnLst/>
              <a:rect b="b" l="l" r="r" t="t"/>
              <a:pathLst>
                <a:path h="3240000" w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Trapezoid 13">
              <a:extLst>
                <a:ext uri="{FF2B5EF4-FFF2-40B4-BE49-F238E27FC236}">
                  <a16:creationId xmlns:a16="http://schemas.microsoft.com/office/drawing/2014/main" id="{B7C3D46A-3003-489A-8936-C74FA60BEA37}"/>
                </a:ext>
              </a:extLst>
            </p:cNvPr>
            <p:cNvSpPr/>
            <p:nvPr/>
          </p:nvSpPr>
          <p:spPr>
            <a:xfrm>
              <a:off x="10379254" y="2561466"/>
              <a:ext cx="341564" cy="288813"/>
            </a:xfrm>
            <a:custGeom>
              <a:avLst/>
              <a:gdLst/>
              <a:ahLst/>
              <a:cxnLst/>
              <a:rect b="b" l="l" r="r" t="t"/>
              <a:pathLst>
                <a:path h="2313707" w="2736304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Rectangle 18">
              <a:extLst>
                <a:ext uri="{FF2B5EF4-FFF2-40B4-BE49-F238E27FC236}">
                  <a16:creationId xmlns:a16="http://schemas.microsoft.com/office/drawing/2014/main" id="{93054044-68B3-4E3D-96F4-FCB4D5BF0068}"/>
                </a:ext>
              </a:extLst>
            </p:cNvPr>
            <p:cNvSpPr/>
            <p:nvPr/>
          </p:nvSpPr>
          <p:spPr>
            <a:xfrm>
              <a:off x="8547559" y="5078881"/>
              <a:ext cx="316558" cy="251512"/>
            </a:xfrm>
            <a:custGeom>
              <a:avLst/>
              <a:gdLst/>
              <a:ahLst/>
              <a:cxnLst/>
              <a:rect b="b" l="l" r="r" t="t"/>
              <a:pathLst>
                <a:path h="2574247" w="3240000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Rounded Rectangle 25">
              <a:extLst>
                <a:ext uri="{FF2B5EF4-FFF2-40B4-BE49-F238E27FC236}">
                  <a16:creationId xmlns:a16="http://schemas.microsoft.com/office/drawing/2014/main" id="{10C64C10-2259-46EF-A0D3-672AB5655891}"/>
                </a:ext>
              </a:extLst>
            </p:cNvPr>
            <p:cNvSpPr/>
            <p:nvPr/>
          </p:nvSpPr>
          <p:spPr>
            <a:xfrm>
              <a:off x="7140325" y="2485274"/>
              <a:ext cx="192767" cy="271047"/>
            </a:xfrm>
            <a:custGeom>
              <a:avLst/>
              <a:gdLst/>
              <a:ahLst/>
              <a:cxnLst/>
              <a:rect b="b" l="l" r="r" t="t"/>
              <a:pathLst>
                <a:path h="3240000" w="2304256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540C7F3A-D688-44C8-B078-24F03FAF12A0}"/>
                </a:ext>
              </a:extLst>
            </p:cNvPr>
            <p:cNvSpPr/>
            <p:nvPr/>
          </p:nvSpPr>
          <p:spPr>
            <a:xfrm>
              <a:off x="7591395" y="1851841"/>
              <a:ext cx="327580" cy="333047"/>
            </a:xfrm>
            <a:custGeom>
              <a:avLst/>
              <a:gdLst/>
              <a:ahLst/>
              <a:cxnLst/>
              <a:rect b="b" l="l" r="r" t="t"/>
              <a:pathLst>
                <a:path h="3060919" w="3186824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Oval 66">
              <a:extLst>
                <a:ext uri="{FF2B5EF4-FFF2-40B4-BE49-F238E27FC236}">
                  <a16:creationId xmlns:a16="http://schemas.microsoft.com/office/drawing/2014/main" id="{2360FD2C-5C3C-46DB-A7AE-E61A6991519F}"/>
                </a:ext>
              </a:extLst>
            </p:cNvPr>
            <p:cNvSpPr/>
            <p:nvPr/>
          </p:nvSpPr>
          <p:spPr>
            <a:xfrm rot="20700000">
              <a:off x="10351190" y="3717706"/>
              <a:ext cx="353707" cy="302978"/>
            </a:xfrm>
            <a:custGeom>
              <a:avLst/>
              <a:gdLst/>
              <a:ahLst/>
              <a:cxnLst/>
              <a:rect b="b" l="l" r="r" t="t"/>
              <a:pathLst>
                <a:path h="2485205" w="2901316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FBEDF4EB-7129-4963-8994-4B1182931FD0}"/>
                </a:ext>
              </a:extLst>
            </p:cNvPr>
            <p:cNvSpPr/>
            <p:nvPr/>
          </p:nvSpPr>
          <p:spPr>
            <a:xfrm rot="2700000">
              <a:off x="9175484" y="1449461"/>
              <a:ext cx="251020" cy="450032"/>
            </a:xfrm>
            <a:custGeom>
              <a:avLst/>
              <a:gdLst/>
              <a:ahLst/>
              <a:cxnLst/>
              <a:rect b="b" l="l" r="r" t="t"/>
              <a:pathLst>
                <a:path h="4001999" w="2232248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Rectangle 9">
              <a:extLst>
                <a:ext uri="{FF2B5EF4-FFF2-40B4-BE49-F238E27FC236}">
                  <a16:creationId xmlns:a16="http://schemas.microsoft.com/office/drawing/2014/main" id="{21654B39-2655-4FF2-8CAA-1635A4811239}"/>
                </a:ext>
              </a:extLst>
            </p:cNvPr>
            <p:cNvSpPr/>
            <p:nvPr/>
          </p:nvSpPr>
          <p:spPr>
            <a:xfrm>
              <a:off x="10176222" y="2171222"/>
              <a:ext cx="339946" cy="318220"/>
            </a:xfrm>
            <a:custGeom>
              <a:avLst/>
              <a:gdLst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2991331 w 3239999" name="connsiteX3"/>
                <a:gd fmla="*/ 2709748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3032924" w="3239999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7FF94F90-F0BC-4344-BD90-D7C7D4F56EAB}"/>
                </a:ext>
              </a:extLst>
            </p:cNvPr>
            <p:cNvSpPr/>
            <p:nvPr/>
          </p:nvSpPr>
          <p:spPr>
            <a:xfrm flipH="1">
              <a:off x="9866717" y="1914495"/>
              <a:ext cx="325312" cy="268362"/>
            </a:xfrm>
            <a:custGeom>
              <a:avLst/>
              <a:gdLst>
                <a:gd fmla="*/ 1384251 w 3217557" name="connsiteX0"/>
                <a:gd fmla="*/ 661544 h 2702049" name="connsiteY0"/>
                <a:gd fmla="*/ 1574067 w 3217557" name="connsiteX1"/>
                <a:gd fmla="*/ 851360 h 2702049" name="connsiteY1"/>
                <a:gd fmla="*/ 1384251 w 3217557" name="connsiteX2"/>
                <a:gd fmla="*/ 1041176 h 2702049" name="connsiteY2"/>
                <a:gd fmla="*/ 1194435 w 3217557" name="connsiteX3"/>
                <a:gd fmla="*/ 851360 h 2702049" name="connsiteY3"/>
                <a:gd fmla="*/ 1384251 w 3217557" name="connsiteX4"/>
                <a:gd fmla="*/ 661544 h 2702049" name="connsiteY4"/>
                <a:gd fmla="*/ 1993421 w 3217557" name="connsiteX5"/>
                <a:gd fmla="*/ 661544 h 2702049" name="connsiteY5"/>
                <a:gd fmla="*/ 2183237 w 3217557" name="connsiteX6"/>
                <a:gd fmla="*/ 851360 h 2702049" name="connsiteY6"/>
                <a:gd fmla="*/ 1993421 w 3217557" name="connsiteX7"/>
                <a:gd fmla="*/ 1041176 h 2702049" name="connsiteY7"/>
                <a:gd fmla="*/ 1803605 w 3217557" name="connsiteX8"/>
                <a:gd fmla="*/ 851360 h 2702049" name="connsiteY8"/>
                <a:gd fmla="*/ 1993421 w 3217557" name="connsiteX9"/>
                <a:gd fmla="*/ 661544 h 2702049" name="connsiteY9"/>
                <a:gd fmla="*/ 2602591 w 3217557" name="connsiteX10"/>
                <a:gd fmla="*/ 661544 h 2702049" name="connsiteY10"/>
                <a:gd fmla="*/ 2792407 w 3217557" name="connsiteX11"/>
                <a:gd fmla="*/ 851360 h 2702049" name="connsiteY11"/>
                <a:gd fmla="*/ 2602591 w 3217557" name="connsiteX12"/>
                <a:gd fmla="*/ 1041176 h 2702049" name="connsiteY12"/>
                <a:gd fmla="*/ 2412775 w 3217557" name="connsiteX13"/>
                <a:gd fmla="*/ 851360 h 2702049" name="connsiteY13"/>
                <a:gd fmla="*/ 2602591 w 3217557" name="connsiteX14"/>
                <a:gd fmla="*/ 661544 h 2702049" name="connsiteY14"/>
                <a:gd fmla="*/ 677114 w 3217557" name="connsiteX15"/>
                <a:gd fmla="*/ 569491 h 2702049" name="connsiteY15"/>
                <a:gd fmla="*/ 330916 w 3217557" name="connsiteX16"/>
                <a:gd fmla="*/ 569491 h 2702049" name="connsiteY16"/>
                <a:gd fmla="*/ 0 w 3217557" name="connsiteX17"/>
                <a:gd fmla="*/ 900407 h 2702049" name="connsiteY17"/>
                <a:gd fmla="*/ 0 w 3217557" name="connsiteX18"/>
                <a:gd fmla="*/ 1952009 h 2702049" name="connsiteY18"/>
                <a:gd fmla="*/ 330916 w 3217557" name="connsiteX19"/>
                <a:gd fmla="*/ 2282925 h 2702049" name="connsiteY19"/>
                <a:gd fmla="*/ 711670 w 3217557" name="connsiteX20"/>
                <a:gd fmla="*/ 2282925 h 2702049" name="connsiteY20"/>
                <a:gd fmla="*/ 15770 w 3217557" name="connsiteX21"/>
                <a:gd fmla="*/ 2702049 h 2702049" name="connsiteY21"/>
                <a:gd fmla="*/ 1294529 w 3217557" name="connsiteX22"/>
                <a:gd fmla="*/ 2282925 h 2702049" name="connsiteY22"/>
                <a:gd fmla="*/ 2117356 w 3217557" name="connsiteX23"/>
                <a:gd fmla="*/ 2282925 h 2702049" name="connsiteY23"/>
                <a:gd fmla="*/ 2418395 w 3217557" name="connsiteX24"/>
                <a:gd fmla="*/ 2087951 h 2702049" name="connsiteY24"/>
                <a:gd fmla="*/ 1830857 w 3217557" name="connsiteX25"/>
                <a:gd fmla="*/ 1799347 h 2702049" name="connsiteY25"/>
                <a:gd fmla="*/ 1008030 w 3217557" name="connsiteX26"/>
                <a:gd fmla="*/ 1799347 h 2702049" name="connsiteY26"/>
                <a:gd fmla="*/ 677114 w 3217557" name="connsiteX27"/>
                <a:gd fmla="*/ 1468431 h 2702049" name="connsiteY27"/>
                <a:gd fmla="*/ 677114 w 3217557" name="connsiteX28"/>
                <a:gd fmla="*/ 569491 h 2702049" name="connsiteY28"/>
                <a:gd fmla="*/ 2886641 w 3217557" name="connsiteX29"/>
                <a:gd fmla="*/ 0 h 2702049" name="connsiteY29"/>
                <a:gd fmla="*/ 1100201 w 3217557" name="connsiteX30"/>
                <a:gd fmla="*/ 0 h 2702049" name="connsiteY30"/>
                <a:gd fmla="*/ 769285 w 3217557" name="connsiteX31"/>
                <a:gd fmla="*/ 330916 h 2702049" name="connsiteY31"/>
                <a:gd fmla="*/ 769285 w 3217557" name="connsiteX32"/>
                <a:gd fmla="*/ 1382518 h 2702049" name="connsiteY32"/>
                <a:gd fmla="*/ 1100201 w 3217557" name="connsiteX33"/>
                <a:gd fmla="*/ 1713434 h 2702049" name="connsiteY33"/>
                <a:gd fmla="*/ 1923028 w 3217557" name="connsiteX34"/>
                <a:gd fmla="*/ 1713434 h 2702049" name="connsiteY34"/>
                <a:gd fmla="*/ 3078958 w 3217557" name="connsiteX35"/>
                <a:gd fmla="*/ 2077967 h 2702049" name="connsiteY35"/>
                <a:gd fmla="*/ 2505887 w 3217557" name="connsiteX36"/>
                <a:gd fmla="*/ 1713434 h 2702049" name="connsiteY36"/>
                <a:gd fmla="*/ 2886641 w 3217557" name="connsiteX37"/>
                <a:gd fmla="*/ 1713434 h 2702049" name="connsiteY37"/>
                <a:gd fmla="*/ 3217557 w 3217557" name="connsiteX38"/>
                <a:gd fmla="*/ 1382518 h 2702049" name="connsiteY38"/>
                <a:gd fmla="*/ 3217557 w 3217557" name="connsiteX39"/>
                <a:gd fmla="*/ 330916 h 2702049" name="connsiteY39"/>
                <a:gd fmla="*/ 2886641 w 3217557" name="connsiteX40"/>
                <a:gd fmla="*/ 0 h 2702049" name="connsiteY40"/>
                <a:gd fmla="*/ 1384251 w 3217557" name="connsiteX0"/>
                <a:gd fmla="*/ 661544 h 2702049" name="connsiteY0"/>
                <a:gd fmla="*/ 1574067 w 3217557" name="connsiteX1"/>
                <a:gd fmla="*/ 851360 h 2702049" name="connsiteY1"/>
                <a:gd fmla="*/ 1384251 w 3217557" name="connsiteX2"/>
                <a:gd fmla="*/ 1041176 h 2702049" name="connsiteY2"/>
                <a:gd fmla="*/ 1194435 w 3217557" name="connsiteX3"/>
                <a:gd fmla="*/ 851360 h 2702049" name="connsiteY3"/>
                <a:gd fmla="*/ 1384251 w 3217557" name="connsiteX4"/>
                <a:gd fmla="*/ 661544 h 2702049" name="connsiteY4"/>
                <a:gd fmla="*/ 1993421 w 3217557" name="connsiteX5"/>
                <a:gd fmla="*/ 661544 h 2702049" name="connsiteY5"/>
                <a:gd fmla="*/ 2183237 w 3217557" name="connsiteX6"/>
                <a:gd fmla="*/ 851360 h 2702049" name="connsiteY6"/>
                <a:gd fmla="*/ 1993421 w 3217557" name="connsiteX7"/>
                <a:gd fmla="*/ 1041176 h 2702049" name="connsiteY7"/>
                <a:gd fmla="*/ 1803605 w 3217557" name="connsiteX8"/>
                <a:gd fmla="*/ 851360 h 2702049" name="connsiteY8"/>
                <a:gd fmla="*/ 1993421 w 3217557" name="connsiteX9"/>
                <a:gd fmla="*/ 661544 h 2702049" name="connsiteY9"/>
                <a:gd fmla="*/ 2602591 w 3217557" name="connsiteX10"/>
                <a:gd fmla="*/ 661544 h 2702049" name="connsiteY10"/>
                <a:gd fmla="*/ 2792407 w 3217557" name="connsiteX11"/>
                <a:gd fmla="*/ 851360 h 2702049" name="connsiteY11"/>
                <a:gd fmla="*/ 2602591 w 3217557" name="connsiteX12"/>
                <a:gd fmla="*/ 1041176 h 2702049" name="connsiteY12"/>
                <a:gd fmla="*/ 2412775 w 3217557" name="connsiteX13"/>
                <a:gd fmla="*/ 851360 h 2702049" name="connsiteY13"/>
                <a:gd fmla="*/ 2602591 w 3217557" name="connsiteX14"/>
                <a:gd fmla="*/ 661544 h 2702049" name="connsiteY14"/>
                <a:gd fmla="*/ 677114 w 3217557" name="connsiteX15"/>
                <a:gd fmla="*/ 569491 h 2702049" name="connsiteY15"/>
                <a:gd fmla="*/ 330916 w 3217557" name="connsiteX16"/>
                <a:gd fmla="*/ 569491 h 2702049" name="connsiteY16"/>
                <a:gd fmla="*/ 0 w 3217557" name="connsiteX17"/>
                <a:gd fmla="*/ 900407 h 2702049" name="connsiteY17"/>
                <a:gd fmla="*/ 0 w 3217557" name="connsiteX18"/>
                <a:gd fmla="*/ 1952009 h 2702049" name="connsiteY18"/>
                <a:gd fmla="*/ 330916 w 3217557" name="connsiteX19"/>
                <a:gd fmla="*/ 2282925 h 2702049" name="connsiteY19"/>
                <a:gd fmla="*/ 711670 w 3217557" name="connsiteX20"/>
                <a:gd fmla="*/ 2282925 h 2702049" name="connsiteY20"/>
                <a:gd fmla="*/ 15770 w 3217557" name="connsiteX21"/>
                <a:gd fmla="*/ 2702049 h 2702049" name="connsiteY21"/>
                <a:gd fmla="*/ 1294529 w 3217557" name="connsiteX22"/>
                <a:gd fmla="*/ 2282925 h 2702049" name="connsiteY22"/>
                <a:gd fmla="*/ 2117356 w 3217557" name="connsiteX23"/>
                <a:gd fmla="*/ 2282925 h 2702049" name="connsiteY23"/>
                <a:gd fmla="*/ 2418395 w 3217557" name="connsiteX24"/>
                <a:gd fmla="*/ 2087951 h 2702049" name="connsiteY24"/>
                <a:gd fmla="*/ 1830857 w 3217557" name="connsiteX25"/>
                <a:gd fmla="*/ 1799347 h 2702049" name="connsiteY25"/>
                <a:gd fmla="*/ 1008030 w 3217557" name="connsiteX26"/>
                <a:gd fmla="*/ 1799347 h 2702049" name="connsiteY26"/>
                <a:gd fmla="*/ 677114 w 3217557" name="connsiteX27"/>
                <a:gd fmla="*/ 1468431 h 2702049" name="connsiteY27"/>
                <a:gd fmla="*/ 677114 w 3217557" name="connsiteX28"/>
                <a:gd fmla="*/ 569491 h 2702049" name="connsiteY28"/>
                <a:gd fmla="*/ 2886641 w 3217557" name="connsiteX29"/>
                <a:gd fmla="*/ 0 h 2702049" name="connsiteY29"/>
                <a:gd fmla="*/ 1100201 w 3217557" name="connsiteX30"/>
                <a:gd fmla="*/ 0 h 2702049" name="connsiteY30"/>
                <a:gd fmla="*/ 769285 w 3217557" name="connsiteX31"/>
                <a:gd fmla="*/ 330916 h 2702049" name="connsiteY31"/>
                <a:gd fmla="*/ 769285 w 3217557" name="connsiteX32"/>
                <a:gd fmla="*/ 1382518 h 2702049" name="connsiteY32"/>
                <a:gd fmla="*/ 1100201 w 3217557" name="connsiteX33"/>
                <a:gd fmla="*/ 1713434 h 2702049" name="connsiteY33"/>
                <a:gd fmla="*/ 1923028 w 3217557" name="connsiteX34"/>
                <a:gd fmla="*/ 1713434 h 2702049" name="connsiteY34"/>
                <a:gd fmla="*/ 3078958 w 3217557" name="connsiteX35"/>
                <a:gd fmla="*/ 2077967 h 2702049" name="connsiteY35"/>
                <a:gd fmla="*/ 2505887 w 3217557" name="connsiteX36"/>
                <a:gd fmla="*/ 1713434 h 2702049" name="connsiteY36"/>
                <a:gd fmla="*/ 2886641 w 3217557" name="connsiteX37"/>
                <a:gd fmla="*/ 1713434 h 2702049" name="connsiteY37"/>
                <a:gd fmla="*/ 3217557 w 3217557" name="connsiteX38"/>
                <a:gd fmla="*/ 1382518 h 2702049" name="connsiteY38"/>
                <a:gd fmla="*/ 3217557 w 3217557" name="connsiteX39"/>
                <a:gd fmla="*/ 330916 h 2702049" name="connsiteY39"/>
                <a:gd fmla="*/ 2886641 w 3217557" name="connsiteX40"/>
                <a:gd fmla="*/ 0 h 2702049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Rectangle 130">
              <a:extLst>
                <a:ext uri="{FF2B5EF4-FFF2-40B4-BE49-F238E27FC236}">
                  <a16:creationId xmlns:a16="http://schemas.microsoft.com/office/drawing/2014/main" id="{83BBB088-6B6C-4084-A482-0AAC0AED2C4D}"/>
                </a:ext>
              </a:extLst>
            </p:cNvPr>
            <p:cNvSpPr/>
            <p:nvPr/>
          </p:nvSpPr>
          <p:spPr>
            <a:xfrm>
              <a:off x="10413717" y="3301403"/>
              <a:ext cx="351062" cy="352655"/>
            </a:xfrm>
            <a:custGeom>
              <a:avLst/>
              <a:gdLst/>
              <a:ahLst/>
              <a:cxnLst/>
              <a:rect b="b" l="l" r="r" t="t"/>
              <a:pathLst>
                <a:path h="373588" w="371900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rapezoid 13">
              <a:extLst>
                <a:ext uri="{FF2B5EF4-FFF2-40B4-BE49-F238E27FC236}">
                  <a16:creationId xmlns:a16="http://schemas.microsoft.com/office/drawing/2014/main" id="{3C99E865-A0FD-4225-B823-DBB149666C8B}"/>
                </a:ext>
              </a:extLst>
            </p:cNvPr>
            <p:cNvSpPr/>
            <p:nvPr/>
          </p:nvSpPr>
          <p:spPr>
            <a:xfrm>
              <a:off x="6909012" y="3334708"/>
              <a:ext cx="341564" cy="288813"/>
            </a:xfrm>
            <a:custGeom>
              <a:avLst/>
              <a:gdLst/>
              <a:ahLst/>
              <a:cxnLst/>
              <a:rect b="b" l="l" r="r" t="t"/>
              <a:pathLst>
                <a:path h="2313707" w="2736304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5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A1EA6BA8-2D1E-413A-A252-55AC1360C3FE}"/>
                </a:ext>
              </a:extLst>
            </p:cNvPr>
            <p:cNvSpPr/>
            <p:nvPr/>
          </p:nvSpPr>
          <p:spPr>
            <a:xfrm flipH="1">
              <a:off x="7796426" y="4910799"/>
              <a:ext cx="325312" cy="268362"/>
            </a:xfrm>
            <a:custGeom>
              <a:avLst/>
              <a:gdLst>
                <a:gd fmla="*/ 1384251 w 3217557" name="connsiteX0"/>
                <a:gd fmla="*/ 661544 h 2702049" name="connsiteY0"/>
                <a:gd fmla="*/ 1574067 w 3217557" name="connsiteX1"/>
                <a:gd fmla="*/ 851360 h 2702049" name="connsiteY1"/>
                <a:gd fmla="*/ 1384251 w 3217557" name="connsiteX2"/>
                <a:gd fmla="*/ 1041176 h 2702049" name="connsiteY2"/>
                <a:gd fmla="*/ 1194435 w 3217557" name="connsiteX3"/>
                <a:gd fmla="*/ 851360 h 2702049" name="connsiteY3"/>
                <a:gd fmla="*/ 1384251 w 3217557" name="connsiteX4"/>
                <a:gd fmla="*/ 661544 h 2702049" name="connsiteY4"/>
                <a:gd fmla="*/ 1993421 w 3217557" name="connsiteX5"/>
                <a:gd fmla="*/ 661544 h 2702049" name="connsiteY5"/>
                <a:gd fmla="*/ 2183237 w 3217557" name="connsiteX6"/>
                <a:gd fmla="*/ 851360 h 2702049" name="connsiteY6"/>
                <a:gd fmla="*/ 1993421 w 3217557" name="connsiteX7"/>
                <a:gd fmla="*/ 1041176 h 2702049" name="connsiteY7"/>
                <a:gd fmla="*/ 1803605 w 3217557" name="connsiteX8"/>
                <a:gd fmla="*/ 851360 h 2702049" name="connsiteY8"/>
                <a:gd fmla="*/ 1993421 w 3217557" name="connsiteX9"/>
                <a:gd fmla="*/ 661544 h 2702049" name="connsiteY9"/>
                <a:gd fmla="*/ 2602591 w 3217557" name="connsiteX10"/>
                <a:gd fmla="*/ 661544 h 2702049" name="connsiteY10"/>
                <a:gd fmla="*/ 2792407 w 3217557" name="connsiteX11"/>
                <a:gd fmla="*/ 851360 h 2702049" name="connsiteY11"/>
                <a:gd fmla="*/ 2602591 w 3217557" name="connsiteX12"/>
                <a:gd fmla="*/ 1041176 h 2702049" name="connsiteY12"/>
                <a:gd fmla="*/ 2412775 w 3217557" name="connsiteX13"/>
                <a:gd fmla="*/ 851360 h 2702049" name="connsiteY13"/>
                <a:gd fmla="*/ 2602591 w 3217557" name="connsiteX14"/>
                <a:gd fmla="*/ 661544 h 2702049" name="connsiteY14"/>
                <a:gd fmla="*/ 677114 w 3217557" name="connsiteX15"/>
                <a:gd fmla="*/ 569491 h 2702049" name="connsiteY15"/>
                <a:gd fmla="*/ 330916 w 3217557" name="connsiteX16"/>
                <a:gd fmla="*/ 569491 h 2702049" name="connsiteY16"/>
                <a:gd fmla="*/ 0 w 3217557" name="connsiteX17"/>
                <a:gd fmla="*/ 900407 h 2702049" name="connsiteY17"/>
                <a:gd fmla="*/ 0 w 3217557" name="connsiteX18"/>
                <a:gd fmla="*/ 1952009 h 2702049" name="connsiteY18"/>
                <a:gd fmla="*/ 330916 w 3217557" name="connsiteX19"/>
                <a:gd fmla="*/ 2282925 h 2702049" name="connsiteY19"/>
                <a:gd fmla="*/ 711670 w 3217557" name="connsiteX20"/>
                <a:gd fmla="*/ 2282925 h 2702049" name="connsiteY20"/>
                <a:gd fmla="*/ 15770 w 3217557" name="connsiteX21"/>
                <a:gd fmla="*/ 2702049 h 2702049" name="connsiteY21"/>
                <a:gd fmla="*/ 1294529 w 3217557" name="connsiteX22"/>
                <a:gd fmla="*/ 2282925 h 2702049" name="connsiteY22"/>
                <a:gd fmla="*/ 2117356 w 3217557" name="connsiteX23"/>
                <a:gd fmla="*/ 2282925 h 2702049" name="connsiteY23"/>
                <a:gd fmla="*/ 2418395 w 3217557" name="connsiteX24"/>
                <a:gd fmla="*/ 2087951 h 2702049" name="connsiteY24"/>
                <a:gd fmla="*/ 1830857 w 3217557" name="connsiteX25"/>
                <a:gd fmla="*/ 1799347 h 2702049" name="connsiteY25"/>
                <a:gd fmla="*/ 1008030 w 3217557" name="connsiteX26"/>
                <a:gd fmla="*/ 1799347 h 2702049" name="connsiteY26"/>
                <a:gd fmla="*/ 677114 w 3217557" name="connsiteX27"/>
                <a:gd fmla="*/ 1468431 h 2702049" name="connsiteY27"/>
                <a:gd fmla="*/ 677114 w 3217557" name="connsiteX28"/>
                <a:gd fmla="*/ 569491 h 2702049" name="connsiteY28"/>
                <a:gd fmla="*/ 2886641 w 3217557" name="connsiteX29"/>
                <a:gd fmla="*/ 0 h 2702049" name="connsiteY29"/>
                <a:gd fmla="*/ 1100201 w 3217557" name="connsiteX30"/>
                <a:gd fmla="*/ 0 h 2702049" name="connsiteY30"/>
                <a:gd fmla="*/ 769285 w 3217557" name="connsiteX31"/>
                <a:gd fmla="*/ 330916 h 2702049" name="connsiteY31"/>
                <a:gd fmla="*/ 769285 w 3217557" name="connsiteX32"/>
                <a:gd fmla="*/ 1382518 h 2702049" name="connsiteY32"/>
                <a:gd fmla="*/ 1100201 w 3217557" name="connsiteX33"/>
                <a:gd fmla="*/ 1713434 h 2702049" name="connsiteY33"/>
                <a:gd fmla="*/ 1923028 w 3217557" name="connsiteX34"/>
                <a:gd fmla="*/ 1713434 h 2702049" name="connsiteY34"/>
                <a:gd fmla="*/ 3078958 w 3217557" name="connsiteX35"/>
                <a:gd fmla="*/ 2077967 h 2702049" name="connsiteY35"/>
                <a:gd fmla="*/ 2505887 w 3217557" name="connsiteX36"/>
                <a:gd fmla="*/ 1713434 h 2702049" name="connsiteY36"/>
                <a:gd fmla="*/ 2886641 w 3217557" name="connsiteX37"/>
                <a:gd fmla="*/ 1713434 h 2702049" name="connsiteY37"/>
                <a:gd fmla="*/ 3217557 w 3217557" name="connsiteX38"/>
                <a:gd fmla="*/ 1382518 h 2702049" name="connsiteY38"/>
                <a:gd fmla="*/ 3217557 w 3217557" name="connsiteX39"/>
                <a:gd fmla="*/ 330916 h 2702049" name="connsiteY39"/>
                <a:gd fmla="*/ 2886641 w 3217557" name="connsiteX40"/>
                <a:gd fmla="*/ 0 h 2702049" name="connsiteY40"/>
                <a:gd fmla="*/ 1384251 w 3217557" name="connsiteX0"/>
                <a:gd fmla="*/ 661544 h 2702049" name="connsiteY0"/>
                <a:gd fmla="*/ 1574067 w 3217557" name="connsiteX1"/>
                <a:gd fmla="*/ 851360 h 2702049" name="connsiteY1"/>
                <a:gd fmla="*/ 1384251 w 3217557" name="connsiteX2"/>
                <a:gd fmla="*/ 1041176 h 2702049" name="connsiteY2"/>
                <a:gd fmla="*/ 1194435 w 3217557" name="connsiteX3"/>
                <a:gd fmla="*/ 851360 h 2702049" name="connsiteY3"/>
                <a:gd fmla="*/ 1384251 w 3217557" name="connsiteX4"/>
                <a:gd fmla="*/ 661544 h 2702049" name="connsiteY4"/>
                <a:gd fmla="*/ 1993421 w 3217557" name="connsiteX5"/>
                <a:gd fmla="*/ 661544 h 2702049" name="connsiteY5"/>
                <a:gd fmla="*/ 2183237 w 3217557" name="connsiteX6"/>
                <a:gd fmla="*/ 851360 h 2702049" name="connsiteY6"/>
                <a:gd fmla="*/ 1993421 w 3217557" name="connsiteX7"/>
                <a:gd fmla="*/ 1041176 h 2702049" name="connsiteY7"/>
                <a:gd fmla="*/ 1803605 w 3217557" name="connsiteX8"/>
                <a:gd fmla="*/ 851360 h 2702049" name="connsiteY8"/>
                <a:gd fmla="*/ 1993421 w 3217557" name="connsiteX9"/>
                <a:gd fmla="*/ 661544 h 2702049" name="connsiteY9"/>
                <a:gd fmla="*/ 2602591 w 3217557" name="connsiteX10"/>
                <a:gd fmla="*/ 661544 h 2702049" name="connsiteY10"/>
                <a:gd fmla="*/ 2792407 w 3217557" name="connsiteX11"/>
                <a:gd fmla="*/ 851360 h 2702049" name="connsiteY11"/>
                <a:gd fmla="*/ 2602591 w 3217557" name="connsiteX12"/>
                <a:gd fmla="*/ 1041176 h 2702049" name="connsiteY12"/>
                <a:gd fmla="*/ 2412775 w 3217557" name="connsiteX13"/>
                <a:gd fmla="*/ 851360 h 2702049" name="connsiteY13"/>
                <a:gd fmla="*/ 2602591 w 3217557" name="connsiteX14"/>
                <a:gd fmla="*/ 661544 h 2702049" name="connsiteY14"/>
                <a:gd fmla="*/ 677114 w 3217557" name="connsiteX15"/>
                <a:gd fmla="*/ 569491 h 2702049" name="connsiteY15"/>
                <a:gd fmla="*/ 330916 w 3217557" name="connsiteX16"/>
                <a:gd fmla="*/ 569491 h 2702049" name="connsiteY16"/>
                <a:gd fmla="*/ 0 w 3217557" name="connsiteX17"/>
                <a:gd fmla="*/ 900407 h 2702049" name="connsiteY17"/>
                <a:gd fmla="*/ 0 w 3217557" name="connsiteX18"/>
                <a:gd fmla="*/ 1952009 h 2702049" name="connsiteY18"/>
                <a:gd fmla="*/ 330916 w 3217557" name="connsiteX19"/>
                <a:gd fmla="*/ 2282925 h 2702049" name="connsiteY19"/>
                <a:gd fmla="*/ 711670 w 3217557" name="connsiteX20"/>
                <a:gd fmla="*/ 2282925 h 2702049" name="connsiteY20"/>
                <a:gd fmla="*/ 15770 w 3217557" name="connsiteX21"/>
                <a:gd fmla="*/ 2702049 h 2702049" name="connsiteY21"/>
                <a:gd fmla="*/ 1294529 w 3217557" name="connsiteX22"/>
                <a:gd fmla="*/ 2282925 h 2702049" name="connsiteY22"/>
                <a:gd fmla="*/ 2117356 w 3217557" name="connsiteX23"/>
                <a:gd fmla="*/ 2282925 h 2702049" name="connsiteY23"/>
                <a:gd fmla="*/ 2418395 w 3217557" name="connsiteX24"/>
                <a:gd fmla="*/ 2087951 h 2702049" name="connsiteY24"/>
                <a:gd fmla="*/ 1830857 w 3217557" name="connsiteX25"/>
                <a:gd fmla="*/ 1799347 h 2702049" name="connsiteY25"/>
                <a:gd fmla="*/ 1008030 w 3217557" name="connsiteX26"/>
                <a:gd fmla="*/ 1799347 h 2702049" name="connsiteY26"/>
                <a:gd fmla="*/ 677114 w 3217557" name="connsiteX27"/>
                <a:gd fmla="*/ 1468431 h 2702049" name="connsiteY27"/>
                <a:gd fmla="*/ 677114 w 3217557" name="connsiteX28"/>
                <a:gd fmla="*/ 569491 h 2702049" name="connsiteY28"/>
                <a:gd fmla="*/ 2886641 w 3217557" name="connsiteX29"/>
                <a:gd fmla="*/ 0 h 2702049" name="connsiteY29"/>
                <a:gd fmla="*/ 1100201 w 3217557" name="connsiteX30"/>
                <a:gd fmla="*/ 0 h 2702049" name="connsiteY30"/>
                <a:gd fmla="*/ 769285 w 3217557" name="connsiteX31"/>
                <a:gd fmla="*/ 330916 h 2702049" name="connsiteY31"/>
                <a:gd fmla="*/ 769285 w 3217557" name="connsiteX32"/>
                <a:gd fmla="*/ 1382518 h 2702049" name="connsiteY32"/>
                <a:gd fmla="*/ 1100201 w 3217557" name="connsiteX33"/>
                <a:gd fmla="*/ 1713434 h 2702049" name="connsiteY33"/>
                <a:gd fmla="*/ 1923028 w 3217557" name="connsiteX34"/>
                <a:gd fmla="*/ 1713434 h 2702049" name="connsiteY34"/>
                <a:gd fmla="*/ 3078958 w 3217557" name="connsiteX35"/>
                <a:gd fmla="*/ 2077967 h 2702049" name="connsiteY35"/>
                <a:gd fmla="*/ 2505887 w 3217557" name="connsiteX36"/>
                <a:gd fmla="*/ 1713434 h 2702049" name="connsiteY36"/>
                <a:gd fmla="*/ 2886641 w 3217557" name="connsiteX37"/>
                <a:gd fmla="*/ 1713434 h 2702049" name="connsiteY37"/>
                <a:gd fmla="*/ 3217557 w 3217557" name="connsiteX38"/>
                <a:gd fmla="*/ 1382518 h 2702049" name="connsiteY38"/>
                <a:gd fmla="*/ 3217557 w 3217557" name="connsiteX39"/>
                <a:gd fmla="*/ 330916 h 2702049" name="connsiteY39"/>
                <a:gd fmla="*/ 2886641 w 3217557" name="connsiteX40"/>
                <a:gd fmla="*/ 0 h 2702049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33810" name="connsiteY0"/>
                <a:gd fmla="*/ 1574067 w 3217557" name="connsiteX1"/>
                <a:gd fmla="*/ 851360 h 2633810" name="connsiteY1"/>
                <a:gd fmla="*/ 1384251 w 3217557" name="connsiteX2"/>
                <a:gd fmla="*/ 1041176 h 2633810" name="connsiteY2"/>
                <a:gd fmla="*/ 1194435 w 3217557" name="connsiteX3"/>
                <a:gd fmla="*/ 851360 h 2633810" name="connsiteY3"/>
                <a:gd fmla="*/ 1384251 w 3217557" name="connsiteX4"/>
                <a:gd fmla="*/ 661544 h 2633810" name="connsiteY4"/>
                <a:gd fmla="*/ 1993421 w 3217557" name="connsiteX5"/>
                <a:gd fmla="*/ 661544 h 2633810" name="connsiteY5"/>
                <a:gd fmla="*/ 2183237 w 3217557" name="connsiteX6"/>
                <a:gd fmla="*/ 851360 h 2633810" name="connsiteY6"/>
                <a:gd fmla="*/ 1993421 w 3217557" name="connsiteX7"/>
                <a:gd fmla="*/ 1041176 h 2633810" name="connsiteY7"/>
                <a:gd fmla="*/ 1803605 w 3217557" name="connsiteX8"/>
                <a:gd fmla="*/ 851360 h 2633810" name="connsiteY8"/>
                <a:gd fmla="*/ 1993421 w 3217557" name="connsiteX9"/>
                <a:gd fmla="*/ 661544 h 2633810" name="connsiteY9"/>
                <a:gd fmla="*/ 2602591 w 3217557" name="connsiteX10"/>
                <a:gd fmla="*/ 661544 h 2633810" name="connsiteY10"/>
                <a:gd fmla="*/ 2792407 w 3217557" name="connsiteX11"/>
                <a:gd fmla="*/ 851360 h 2633810" name="connsiteY11"/>
                <a:gd fmla="*/ 2602591 w 3217557" name="connsiteX12"/>
                <a:gd fmla="*/ 1041176 h 2633810" name="connsiteY12"/>
                <a:gd fmla="*/ 2412775 w 3217557" name="connsiteX13"/>
                <a:gd fmla="*/ 851360 h 2633810" name="connsiteY13"/>
                <a:gd fmla="*/ 2602591 w 3217557" name="connsiteX14"/>
                <a:gd fmla="*/ 661544 h 2633810" name="connsiteY14"/>
                <a:gd fmla="*/ 677114 w 3217557" name="connsiteX15"/>
                <a:gd fmla="*/ 569491 h 2633810" name="connsiteY15"/>
                <a:gd fmla="*/ 330916 w 3217557" name="connsiteX16"/>
                <a:gd fmla="*/ 569491 h 2633810" name="connsiteY16"/>
                <a:gd fmla="*/ 0 w 3217557" name="connsiteX17"/>
                <a:gd fmla="*/ 900407 h 2633810" name="connsiteY17"/>
                <a:gd fmla="*/ 0 w 3217557" name="connsiteX18"/>
                <a:gd fmla="*/ 1952009 h 2633810" name="connsiteY18"/>
                <a:gd fmla="*/ 330916 w 3217557" name="connsiteX19"/>
                <a:gd fmla="*/ 2282925 h 2633810" name="connsiteY19"/>
                <a:gd fmla="*/ 711670 w 3217557" name="connsiteX20"/>
                <a:gd fmla="*/ 2282925 h 2633810" name="connsiteY20"/>
                <a:gd fmla="*/ 165895 w 3217557" name="connsiteX21"/>
                <a:gd fmla="*/ 2633810 h 2633810" name="connsiteY21"/>
                <a:gd fmla="*/ 1294529 w 3217557" name="connsiteX22"/>
                <a:gd fmla="*/ 2282925 h 2633810" name="connsiteY22"/>
                <a:gd fmla="*/ 2117356 w 3217557" name="connsiteX23"/>
                <a:gd fmla="*/ 2282925 h 2633810" name="connsiteY23"/>
                <a:gd fmla="*/ 2418395 w 3217557" name="connsiteX24"/>
                <a:gd fmla="*/ 2087951 h 2633810" name="connsiteY24"/>
                <a:gd fmla="*/ 1830857 w 3217557" name="connsiteX25"/>
                <a:gd fmla="*/ 1799347 h 2633810" name="connsiteY25"/>
                <a:gd fmla="*/ 1008030 w 3217557" name="connsiteX26"/>
                <a:gd fmla="*/ 1799347 h 2633810" name="connsiteY26"/>
                <a:gd fmla="*/ 677114 w 3217557" name="connsiteX27"/>
                <a:gd fmla="*/ 1468431 h 2633810" name="connsiteY27"/>
                <a:gd fmla="*/ 677114 w 3217557" name="connsiteX28"/>
                <a:gd fmla="*/ 569491 h 2633810" name="connsiteY28"/>
                <a:gd fmla="*/ 2886641 w 3217557" name="connsiteX29"/>
                <a:gd fmla="*/ 0 h 2633810" name="connsiteY29"/>
                <a:gd fmla="*/ 1100201 w 3217557" name="connsiteX30"/>
                <a:gd fmla="*/ 0 h 2633810" name="connsiteY30"/>
                <a:gd fmla="*/ 769285 w 3217557" name="connsiteX31"/>
                <a:gd fmla="*/ 330916 h 2633810" name="connsiteY31"/>
                <a:gd fmla="*/ 769285 w 3217557" name="connsiteX32"/>
                <a:gd fmla="*/ 1382518 h 2633810" name="connsiteY32"/>
                <a:gd fmla="*/ 1100201 w 3217557" name="connsiteX33"/>
                <a:gd fmla="*/ 1713434 h 2633810" name="connsiteY33"/>
                <a:gd fmla="*/ 1923028 w 3217557" name="connsiteX34"/>
                <a:gd fmla="*/ 1713434 h 2633810" name="connsiteY34"/>
                <a:gd fmla="*/ 3078958 w 3217557" name="connsiteX35"/>
                <a:gd fmla="*/ 2077967 h 2633810" name="connsiteY35"/>
                <a:gd fmla="*/ 2505887 w 3217557" name="connsiteX36"/>
                <a:gd fmla="*/ 1713434 h 2633810" name="connsiteY36"/>
                <a:gd fmla="*/ 2886641 w 3217557" name="connsiteX37"/>
                <a:gd fmla="*/ 1713434 h 2633810" name="connsiteY37"/>
                <a:gd fmla="*/ 3217557 w 3217557" name="connsiteX38"/>
                <a:gd fmla="*/ 1382518 h 2633810" name="connsiteY38"/>
                <a:gd fmla="*/ 3217557 w 3217557" name="connsiteX39"/>
                <a:gd fmla="*/ 330916 h 2633810" name="connsiteY39"/>
                <a:gd fmla="*/ 2886641 w 3217557" name="connsiteX40"/>
                <a:gd fmla="*/ 0 h 2633810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  <a:gd fmla="*/ 1384251 w 3217557" name="connsiteX0"/>
                <a:gd fmla="*/ 661544 h 2654282" name="connsiteY0"/>
                <a:gd fmla="*/ 1574067 w 3217557" name="connsiteX1"/>
                <a:gd fmla="*/ 851360 h 2654282" name="connsiteY1"/>
                <a:gd fmla="*/ 1384251 w 3217557" name="connsiteX2"/>
                <a:gd fmla="*/ 1041176 h 2654282" name="connsiteY2"/>
                <a:gd fmla="*/ 1194435 w 3217557" name="connsiteX3"/>
                <a:gd fmla="*/ 851360 h 2654282" name="connsiteY3"/>
                <a:gd fmla="*/ 1384251 w 3217557" name="connsiteX4"/>
                <a:gd fmla="*/ 661544 h 2654282" name="connsiteY4"/>
                <a:gd fmla="*/ 1993421 w 3217557" name="connsiteX5"/>
                <a:gd fmla="*/ 661544 h 2654282" name="connsiteY5"/>
                <a:gd fmla="*/ 2183237 w 3217557" name="connsiteX6"/>
                <a:gd fmla="*/ 851360 h 2654282" name="connsiteY6"/>
                <a:gd fmla="*/ 1993421 w 3217557" name="connsiteX7"/>
                <a:gd fmla="*/ 1041176 h 2654282" name="connsiteY7"/>
                <a:gd fmla="*/ 1803605 w 3217557" name="connsiteX8"/>
                <a:gd fmla="*/ 851360 h 2654282" name="connsiteY8"/>
                <a:gd fmla="*/ 1993421 w 3217557" name="connsiteX9"/>
                <a:gd fmla="*/ 661544 h 2654282" name="connsiteY9"/>
                <a:gd fmla="*/ 2602591 w 3217557" name="connsiteX10"/>
                <a:gd fmla="*/ 661544 h 2654282" name="connsiteY10"/>
                <a:gd fmla="*/ 2792407 w 3217557" name="connsiteX11"/>
                <a:gd fmla="*/ 851360 h 2654282" name="connsiteY11"/>
                <a:gd fmla="*/ 2602591 w 3217557" name="connsiteX12"/>
                <a:gd fmla="*/ 1041176 h 2654282" name="connsiteY12"/>
                <a:gd fmla="*/ 2412775 w 3217557" name="connsiteX13"/>
                <a:gd fmla="*/ 851360 h 2654282" name="connsiteY13"/>
                <a:gd fmla="*/ 2602591 w 3217557" name="connsiteX14"/>
                <a:gd fmla="*/ 661544 h 2654282" name="connsiteY14"/>
                <a:gd fmla="*/ 677114 w 3217557" name="connsiteX15"/>
                <a:gd fmla="*/ 569491 h 2654282" name="connsiteY15"/>
                <a:gd fmla="*/ 330916 w 3217557" name="connsiteX16"/>
                <a:gd fmla="*/ 569491 h 2654282" name="connsiteY16"/>
                <a:gd fmla="*/ 0 w 3217557" name="connsiteX17"/>
                <a:gd fmla="*/ 900407 h 2654282" name="connsiteY17"/>
                <a:gd fmla="*/ 0 w 3217557" name="connsiteX18"/>
                <a:gd fmla="*/ 1952009 h 2654282" name="connsiteY18"/>
                <a:gd fmla="*/ 330916 w 3217557" name="connsiteX19"/>
                <a:gd fmla="*/ 2282925 h 2654282" name="connsiteY19"/>
                <a:gd fmla="*/ 711670 w 3217557" name="connsiteX20"/>
                <a:gd fmla="*/ 2282925 h 2654282" name="connsiteY20"/>
                <a:gd fmla="*/ 275077 w 3217557" name="connsiteX21"/>
                <a:gd fmla="*/ 2654282 h 2654282" name="connsiteY21"/>
                <a:gd fmla="*/ 1294529 w 3217557" name="connsiteX22"/>
                <a:gd fmla="*/ 2282925 h 2654282" name="connsiteY22"/>
                <a:gd fmla="*/ 2117356 w 3217557" name="connsiteX23"/>
                <a:gd fmla="*/ 2282925 h 2654282" name="connsiteY23"/>
                <a:gd fmla="*/ 2418395 w 3217557" name="connsiteX24"/>
                <a:gd fmla="*/ 2087951 h 2654282" name="connsiteY24"/>
                <a:gd fmla="*/ 1830857 w 3217557" name="connsiteX25"/>
                <a:gd fmla="*/ 1799347 h 2654282" name="connsiteY25"/>
                <a:gd fmla="*/ 1008030 w 3217557" name="connsiteX26"/>
                <a:gd fmla="*/ 1799347 h 2654282" name="connsiteY26"/>
                <a:gd fmla="*/ 677114 w 3217557" name="connsiteX27"/>
                <a:gd fmla="*/ 1468431 h 2654282" name="connsiteY27"/>
                <a:gd fmla="*/ 677114 w 3217557" name="connsiteX28"/>
                <a:gd fmla="*/ 569491 h 2654282" name="connsiteY28"/>
                <a:gd fmla="*/ 2886641 w 3217557" name="connsiteX29"/>
                <a:gd fmla="*/ 0 h 2654282" name="connsiteY29"/>
                <a:gd fmla="*/ 1100201 w 3217557" name="connsiteX30"/>
                <a:gd fmla="*/ 0 h 2654282" name="connsiteY30"/>
                <a:gd fmla="*/ 769285 w 3217557" name="connsiteX31"/>
                <a:gd fmla="*/ 330916 h 2654282" name="connsiteY31"/>
                <a:gd fmla="*/ 769285 w 3217557" name="connsiteX32"/>
                <a:gd fmla="*/ 1382518 h 2654282" name="connsiteY32"/>
                <a:gd fmla="*/ 1100201 w 3217557" name="connsiteX33"/>
                <a:gd fmla="*/ 1713434 h 2654282" name="connsiteY33"/>
                <a:gd fmla="*/ 1923028 w 3217557" name="connsiteX34"/>
                <a:gd fmla="*/ 1713434 h 2654282" name="connsiteY34"/>
                <a:gd fmla="*/ 3078958 w 3217557" name="connsiteX35"/>
                <a:gd fmla="*/ 2077967 h 2654282" name="connsiteY35"/>
                <a:gd fmla="*/ 2505887 w 3217557" name="connsiteX36"/>
                <a:gd fmla="*/ 1713434 h 2654282" name="connsiteY36"/>
                <a:gd fmla="*/ 2886641 w 3217557" name="connsiteX37"/>
                <a:gd fmla="*/ 1713434 h 2654282" name="connsiteY37"/>
                <a:gd fmla="*/ 3217557 w 3217557" name="connsiteX38"/>
                <a:gd fmla="*/ 1382518 h 2654282" name="connsiteY38"/>
                <a:gd fmla="*/ 3217557 w 3217557" name="connsiteX39"/>
                <a:gd fmla="*/ 330916 h 2654282" name="connsiteY39"/>
                <a:gd fmla="*/ 2886641 w 3217557" name="connsiteX40"/>
                <a:gd fmla="*/ 0 h 2654282" name="connsiteY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b="b" l="l" r="r" t="t"/>
              <a:pathLst>
                <a:path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rgbClr val="3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Rectangle 9">
              <a:extLst>
                <a:ext uri="{FF2B5EF4-FFF2-40B4-BE49-F238E27FC236}">
                  <a16:creationId xmlns:a16="http://schemas.microsoft.com/office/drawing/2014/main" id="{5202BCF8-03D5-4484-8283-683B1C57CDE6}"/>
                </a:ext>
              </a:extLst>
            </p:cNvPr>
            <p:cNvSpPr/>
            <p:nvPr/>
          </p:nvSpPr>
          <p:spPr>
            <a:xfrm>
              <a:off x="6945360" y="3703295"/>
              <a:ext cx="339946" cy="318220"/>
            </a:xfrm>
            <a:custGeom>
              <a:avLst/>
              <a:gdLst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2991331 w 3239999" name="connsiteX3"/>
                <a:gd fmla="*/ 2709748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3032924" w="3239999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3A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Parallelogram 30">
              <a:extLst>
                <a:ext uri="{FF2B5EF4-FFF2-40B4-BE49-F238E27FC236}">
                  <a16:creationId xmlns:a16="http://schemas.microsoft.com/office/drawing/2014/main" id="{E6A8E0C1-4E65-4C8D-AAE2-EE787010D6A6}"/>
                </a:ext>
              </a:extLst>
            </p:cNvPr>
            <p:cNvSpPr/>
            <p:nvPr/>
          </p:nvSpPr>
          <p:spPr>
            <a:xfrm flipH="1">
              <a:off x="7067546" y="4041564"/>
              <a:ext cx="331980" cy="332801"/>
            </a:xfrm>
            <a:custGeom>
              <a:avLst/>
              <a:gdLst/>
              <a:ahLst/>
              <a:cxnLst/>
              <a:rect b="b" l="l" r="r" t="t"/>
              <a:pathLst>
                <a:path h="3248012" w="3240000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rgbClr val="3C55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Rectangle 7">
              <a:extLst>
                <a:ext uri="{FF2B5EF4-FFF2-40B4-BE49-F238E27FC236}">
                  <a16:creationId xmlns:a16="http://schemas.microsoft.com/office/drawing/2014/main" id="{F1FC3EFF-A252-4264-AB3A-1F3C8A3C5040}"/>
                </a:ext>
              </a:extLst>
            </p:cNvPr>
            <p:cNvSpPr/>
            <p:nvPr/>
          </p:nvSpPr>
          <p:spPr>
            <a:xfrm>
              <a:off x="8938585" y="5002802"/>
              <a:ext cx="303995" cy="303995"/>
            </a:xfrm>
            <a:custGeom>
              <a:avLst/>
              <a:gdLst/>
              <a:ahLst/>
              <a:cxnLst/>
              <a:rect b="b" l="l" r="r" t="t"/>
              <a:pathLst>
                <a:path h="3240000" w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Parallelogram 15">
              <a:extLst>
                <a:ext uri="{FF2B5EF4-FFF2-40B4-BE49-F238E27FC236}">
                  <a16:creationId xmlns:a16="http://schemas.microsoft.com/office/drawing/2014/main" id="{5AF9D172-8650-4B64-9EEF-3B102081A362}"/>
                </a:ext>
              </a:extLst>
            </p:cNvPr>
            <p:cNvSpPr/>
            <p:nvPr/>
          </p:nvSpPr>
          <p:spPr>
            <a:xfrm rot="16200000">
              <a:off x="9619554" y="4703718"/>
              <a:ext cx="385993" cy="417824"/>
            </a:xfrm>
            <a:custGeom>
              <a:avLst/>
              <a:gdLst/>
              <a:ahLst/>
              <a:cxnLst/>
              <a:rect b="b" l="l" r="r" t="t"/>
              <a:pathLst>
                <a:path h="3240001" w="2993176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4" name="Rounded Rectangle 10">
              <a:extLst>
                <a:ext uri="{FF2B5EF4-FFF2-40B4-BE49-F238E27FC236}">
                  <a16:creationId xmlns:a16="http://schemas.microsoft.com/office/drawing/2014/main" id="{7E3354E1-8AA5-49FC-931F-CB61F23AA674}"/>
                </a:ext>
              </a:extLst>
            </p:cNvPr>
            <p:cNvSpPr/>
            <p:nvPr/>
          </p:nvSpPr>
          <p:spPr>
            <a:xfrm>
              <a:off x="8756567" y="1476853"/>
              <a:ext cx="239919" cy="317505"/>
            </a:xfrm>
            <a:custGeom>
              <a:avLst/>
              <a:gdLst/>
              <a:ahLst/>
              <a:cxnLst/>
              <a:rect b="b" l="l" r="r" t="t"/>
              <a:pathLst>
                <a:path h="3240000" w="2448272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5" name="Rounded Rectangle 32">
              <a:extLst>
                <a:ext uri="{FF2B5EF4-FFF2-40B4-BE49-F238E27FC236}">
                  <a16:creationId xmlns:a16="http://schemas.microsoft.com/office/drawing/2014/main" id="{6494CFAE-E215-4096-B7DA-BAE650F34FC9}"/>
                </a:ext>
              </a:extLst>
            </p:cNvPr>
            <p:cNvSpPr/>
            <p:nvPr/>
          </p:nvSpPr>
          <p:spPr>
            <a:xfrm>
              <a:off x="10492012" y="2936913"/>
              <a:ext cx="316840" cy="316840"/>
            </a:xfrm>
            <a:custGeom>
              <a:avLst/>
              <a:gdLst/>
              <a:ahLst/>
              <a:cxnLst/>
              <a:rect b="b" l="l" r="r" t="t"/>
              <a:pathLst>
                <a:path h="3240000" w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6" name="Rectangle 9">
              <a:extLst>
                <a:ext uri="{FF2B5EF4-FFF2-40B4-BE49-F238E27FC236}">
                  <a16:creationId xmlns:a16="http://schemas.microsoft.com/office/drawing/2014/main" id="{9D48F04A-E4B6-46E9-8C9C-B1A55B5671FF}"/>
                </a:ext>
              </a:extLst>
            </p:cNvPr>
            <p:cNvSpPr/>
            <p:nvPr/>
          </p:nvSpPr>
          <p:spPr>
            <a:xfrm>
              <a:off x="10175792" y="2170669"/>
              <a:ext cx="339946" cy="318220"/>
            </a:xfrm>
            <a:custGeom>
              <a:avLst/>
              <a:gdLst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833935 w 3239999" name="connsiteX0"/>
                <a:gd fmla="*/ 22 h 3032924" name="connsiteY0"/>
                <a:gd fmla="*/ 1576606 w 3239999" name="connsiteX1"/>
                <a:gd fmla="*/ 402054 h 3032924" name="connsiteY1"/>
                <a:gd fmla="*/ 1576606 w 3239999" name="connsiteX2"/>
                <a:gd fmla="*/ 430441 h 3032924" name="connsiteY2"/>
                <a:gd fmla="*/ 1576606 w 3239999" name="connsiteX3"/>
                <a:gd fmla="*/ 526981 h 3032924" name="connsiteY3"/>
                <a:gd fmla="*/ 1576606 w 3239999" name="connsiteX4"/>
                <a:gd fmla="*/ 2765302 h 3032924" name="connsiteY4"/>
                <a:gd fmla="*/ 378630 w 3239999" name="connsiteX5"/>
                <a:gd fmla="*/ 2472117 h 3032924" name="connsiteY5"/>
                <a:gd fmla="*/ 384918 w 3239999" name="connsiteX6"/>
                <a:gd fmla="*/ 526981 h 3032924" name="connsiteY6"/>
                <a:gd fmla="*/ 239143 w 3239999" name="connsiteX7"/>
                <a:gd fmla="*/ 526981 h 3032924" name="connsiteY7"/>
                <a:gd fmla="*/ 239143 w 3239999" name="connsiteX8"/>
                <a:gd fmla="*/ 2776423 h 3032924" name="connsiteY8"/>
                <a:gd fmla="*/ 1576606 w 3239999" name="connsiteX9"/>
                <a:gd fmla="*/ 2776423 h 3032924" name="connsiteY9"/>
                <a:gd fmla="*/ 1576606 w 3239999" name="connsiteX10"/>
                <a:gd fmla="*/ 2778202 h 3032924" name="connsiteY10"/>
                <a:gd fmla="*/ 1663394 w 3239999" name="connsiteX11"/>
                <a:gd fmla="*/ 2778202 h 3032924" name="connsiteY11"/>
                <a:gd fmla="*/ 1663394 w 3239999" name="connsiteX12"/>
                <a:gd fmla="*/ 2776423 h 3032924" name="connsiteY12"/>
                <a:gd fmla="*/ 3000856 w 3239999" name="connsiteX13"/>
                <a:gd fmla="*/ 2776423 h 3032924" name="connsiteY13"/>
                <a:gd fmla="*/ 3000856 w 3239999" name="connsiteX14"/>
                <a:gd fmla="*/ 526981 h 3032924" name="connsiteY14"/>
                <a:gd fmla="*/ 2855082 w 3239999" name="connsiteX15"/>
                <a:gd fmla="*/ 526981 h 3032924" name="connsiteY15"/>
                <a:gd fmla="*/ 2861369 w 3239999" name="connsiteX16"/>
                <a:gd fmla="*/ 2472117 h 3032924" name="connsiteY16"/>
                <a:gd fmla="*/ 1663394 w 3239999" name="connsiteX17"/>
                <a:gd fmla="*/ 2765302 h 3032924" name="connsiteY17"/>
                <a:gd fmla="*/ 1663394 w 3239999" name="connsiteX18"/>
                <a:gd fmla="*/ 526981 h 3032924" name="connsiteY18"/>
                <a:gd fmla="*/ 1663394 w 3239999" name="connsiteX19"/>
                <a:gd fmla="*/ 430441 h 3032924" name="connsiteY19"/>
                <a:gd fmla="*/ 1663394 w 3239999" name="connsiteX20"/>
                <a:gd fmla="*/ 402054 h 3032924" name="connsiteY20"/>
                <a:gd fmla="*/ 2406065 w 3239999" name="connsiteX21"/>
                <a:gd fmla="*/ 22 h 3032924" name="connsiteY21"/>
                <a:gd fmla="*/ 2853673 w 3239999" name="connsiteX22"/>
                <a:gd fmla="*/ 91100 h 3032924" name="connsiteY22"/>
                <a:gd fmla="*/ 2854770 w 3239999" name="connsiteX23"/>
                <a:gd fmla="*/ 430441 h 3032924" name="connsiteY23"/>
                <a:gd fmla="*/ 3120669 w 3239999" name="connsiteX24"/>
                <a:gd fmla="*/ 428517 h 3032924" name="connsiteY24"/>
                <a:gd fmla="*/ 3120669 w 3239999" name="connsiteX25"/>
                <a:gd fmla="*/ 738345 h 3032924" name="connsiteY25"/>
                <a:gd fmla="*/ 3239999 w 3239999" name="connsiteX26"/>
                <a:gd fmla="*/ 738345 h 3032924" name="connsiteY26"/>
                <a:gd fmla="*/ 3239999 w 3239999" name="connsiteX27"/>
                <a:gd fmla="*/ 3032924 h 3032924" name="connsiteY27"/>
                <a:gd fmla="*/ 0 w 3239999" name="connsiteX28"/>
                <a:gd fmla="*/ 3032924 h 3032924" name="connsiteY28"/>
                <a:gd fmla="*/ 0 w 3239999" name="connsiteX29"/>
                <a:gd fmla="*/ 738345 h 3032924" name="connsiteY29"/>
                <a:gd fmla="*/ 102477 w 3239999" name="connsiteX30"/>
                <a:gd fmla="*/ 738345 h 3032924" name="connsiteY30"/>
                <a:gd fmla="*/ 102477 w 3239999" name="connsiteX31"/>
                <a:gd fmla="*/ 428517 h 3032924" name="connsiteY31"/>
                <a:gd fmla="*/ 385229 w 3239999" name="connsiteX32"/>
                <a:gd fmla="*/ 430441 h 3032924" name="connsiteY32"/>
                <a:gd fmla="*/ 386326 w 3239999" name="connsiteX33"/>
                <a:gd fmla="*/ 91100 h 3032924" name="connsiteY33"/>
                <a:gd fmla="*/ 833935 w 3239999" name="connsiteX34"/>
                <a:gd fmla="*/ 2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668046 w 3239999" name="connsiteX34"/>
                <a:gd fmla="*/ 2869642 h 3032924" name="connsiteY34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39143 w 3239999" name="connsiteX32"/>
                <a:gd fmla="*/ 2776423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3000856 w 3239999" name="connsiteX3"/>
                <a:gd fmla="*/ 2776423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  <a:gd fmla="*/ 1576606 w 3239999" name="connsiteX0"/>
                <a:gd fmla="*/ 2778202 h 3032924" name="connsiteY0"/>
                <a:gd fmla="*/ 1663394 w 3239999" name="connsiteX1"/>
                <a:gd fmla="*/ 2778202 h 3032924" name="connsiteY1"/>
                <a:gd fmla="*/ 1663394 w 3239999" name="connsiteX2"/>
                <a:gd fmla="*/ 2776423 h 3032924" name="connsiteY2"/>
                <a:gd fmla="*/ 2991331 w 3239999" name="connsiteX3"/>
                <a:gd fmla="*/ 2709748 h 3032924" name="connsiteY3"/>
                <a:gd fmla="*/ 3000856 w 3239999" name="connsiteX4"/>
                <a:gd fmla="*/ 526981 h 3032924" name="connsiteY4"/>
                <a:gd fmla="*/ 2855082 w 3239999" name="connsiteX5"/>
                <a:gd fmla="*/ 526981 h 3032924" name="connsiteY5"/>
                <a:gd fmla="*/ 2861369 w 3239999" name="connsiteX6"/>
                <a:gd fmla="*/ 2472117 h 3032924" name="connsiteY6"/>
                <a:gd fmla="*/ 1663394 w 3239999" name="connsiteX7"/>
                <a:gd fmla="*/ 2765302 h 3032924" name="connsiteY7"/>
                <a:gd fmla="*/ 1663394 w 3239999" name="connsiteX8"/>
                <a:gd fmla="*/ 526981 h 3032924" name="connsiteY8"/>
                <a:gd fmla="*/ 1663394 w 3239999" name="connsiteX9"/>
                <a:gd fmla="*/ 430441 h 3032924" name="connsiteY9"/>
                <a:gd fmla="*/ 1663394 w 3239999" name="connsiteX10"/>
                <a:gd fmla="*/ 402054 h 3032924" name="connsiteY10"/>
                <a:gd fmla="*/ 2406065 w 3239999" name="connsiteX11"/>
                <a:gd fmla="*/ 22 h 3032924" name="connsiteY11"/>
                <a:gd fmla="*/ 2853673 w 3239999" name="connsiteX12"/>
                <a:gd fmla="*/ 91100 h 3032924" name="connsiteY12"/>
                <a:gd fmla="*/ 2854770 w 3239999" name="connsiteX13"/>
                <a:gd fmla="*/ 430441 h 3032924" name="connsiteY13"/>
                <a:gd fmla="*/ 3120669 w 3239999" name="connsiteX14"/>
                <a:gd fmla="*/ 428517 h 3032924" name="connsiteY14"/>
                <a:gd fmla="*/ 3120669 w 3239999" name="connsiteX15"/>
                <a:gd fmla="*/ 738345 h 3032924" name="connsiteY15"/>
                <a:gd fmla="*/ 3239999 w 3239999" name="connsiteX16"/>
                <a:gd fmla="*/ 738345 h 3032924" name="connsiteY16"/>
                <a:gd fmla="*/ 3239999 w 3239999" name="connsiteX17"/>
                <a:gd fmla="*/ 3032924 h 3032924" name="connsiteY17"/>
                <a:gd fmla="*/ 0 w 3239999" name="connsiteX18"/>
                <a:gd fmla="*/ 3032924 h 3032924" name="connsiteY18"/>
                <a:gd fmla="*/ 0 w 3239999" name="connsiteX19"/>
                <a:gd fmla="*/ 738345 h 3032924" name="connsiteY19"/>
                <a:gd fmla="*/ 102477 w 3239999" name="connsiteX20"/>
                <a:gd fmla="*/ 738345 h 3032924" name="connsiteY20"/>
                <a:gd fmla="*/ 102477 w 3239999" name="connsiteX21"/>
                <a:gd fmla="*/ 428517 h 3032924" name="connsiteY21"/>
                <a:gd fmla="*/ 385229 w 3239999" name="connsiteX22"/>
                <a:gd fmla="*/ 430441 h 3032924" name="connsiteY22"/>
                <a:gd fmla="*/ 386326 w 3239999" name="connsiteX23"/>
                <a:gd fmla="*/ 91100 h 3032924" name="connsiteY23"/>
                <a:gd fmla="*/ 833935 w 3239999" name="connsiteX24"/>
                <a:gd fmla="*/ 22 h 3032924" name="connsiteY24"/>
                <a:gd fmla="*/ 1576606 w 3239999" name="connsiteX25"/>
                <a:gd fmla="*/ 402054 h 3032924" name="connsiteY25"/>
                <a:gd fmla="*/ 1576606 w 3239999" name="connsiteX26"/>
                <a:gd fmla="*/ 430441 h 3032924" name="connsiteY26"/>
                <a:gd fmla="*/ 1576606 w 3239999" name="connsiteX27"/>
                <a:gd fmla="*/ 526981 h 3032924" name="connsiteY27"/>
                <a:gd fmla="*/ 1576606 w 3239999" name="connsiteX28"/>
                <a:gd fmla="*/ 2765302 h 3032924" name="connsiteY28"/>
                <a:gd fmla="*/ 378630 w 3239999" name="connsiteX29"/>
                <a:gd fmla="*/ 2472117 h 3032924" name="connsiteY29"/>
                <a:gd fmla="*/ 384918 w 3239999" name="connsiteX30"/>
                <a:gd fmla="*/ 526981 h 3032924" name="connsiteY30"/>
                <a:gd fmla="*/ 239143 w 3239999" name="connsiteX31"/>
                <a:gd fmla="*/ 526981 h 3032924" name="connsiteY31"/>
                <a:gd fmla="*/ 229618 w 3239999" name="connsiteX32"/>
                <a:gd fmla="*/ 2690698 h 3032924" name="connsiteY32"/>
                <a:gd fmla="*/ 1576606 w 3239999" name="connsiteX33"/>
                <a:gd fmla="*/ 2776423 h 3032924" name="connsiteY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b="b" l="l" r="r" t="t"/>
              <a:pathLst>
                <a:path h="3032924" w="3239999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1DD688-3D6B-4224-9545-997B874F0C90}"/>
              </a:ext>
            </a:extLst>
          </p:cNvPr>
          <p:cNvGrpSpPr/>
          <p:nvPr/>
        </p:nvGrpSpPr>
        <p:grpSpPr>
          <a:xfrm>
            <a:off x="7276880" y="1844780"/>
            <a:ext cx="5326930" cy="3730537"/>
            <a:chOff x="5174578" y="2407953"/>
            <a:chExt cx="4840810" cy="3390099"/>
          </a:xfrm>
        </p:grpSpPr>
        <p:sp>
          <p:nvSpPr>
            <p:cNvPr id="74" name="Rectangle 38">
              <a:extLst>
                <a:ext uri="{FF2B5EF4-FFF2-40B4-BE49-F238E27FC236}">
                  <a16:creationId xmlns:a16="http://schemas.microsoft.com/office/drawing/2014/main" id="{FAA1D54F-3C6C-4699-8262-906B189D5126}"/>
                </a:ext>
              </a:extLst>
            </p:cNvPr>
            <p:cNvSpPr/>
            <p:nvPr/>
          </p:nvSpPr>
          <p:spPr>
            <a:xfrm rot="7746126">
              <a:off x="8647144" y="4429808"/>
              <a:ext cx="282916" cy="2453572"/>
            </a:xfrm>
            <a:custGeom>
              <a:avLst/>
              <a:gdLst>
                <a:gd fmla="*/ 0 w 281140" name="connsiteX0"/>
                <a:gd fmla="*/ 2317881 h 2317883" name="connsiteY0"/>
                <a:gd fmla="*/ 5890 w 281140" name="connsiteX1"/>
                <a:gd fmla="*/ 162918 h 2317883" name="connsiteY1"/>
                <a:gd fmla="*/ 158242 w 281140" name="connsiteX2"/>
                <a:gd fmla="*/ 0 h 2317883" name="connsiteY2"/>
                <a:gd fmla="*/ 281140 w 281140" name="connsiteX3"/>
                <a:gd fmla="*/ 106275 h 2317883" name="connsiteY3"/>
                <a:gd fmla="*/ 281140 w 281140" name="connsiteX4"/>
                <a:gd fmla="*/ 2317883 h 2317883" name="connsiteY4"/>
                <a:gd fmla="*/ 0 w 281140" name="connsiteX5"/>
                <a:gd fmla="*/ 2317881 h 2317883" name="connsiteY5"/>
                <a:gd fmla="*/ 0 w 281140" name="connsiteX0"/>
                <a:gd fmla="*/ 2302794 h 2302796" name="connsiteY0"/>
                <a:gd fmla="*/ 5890 w 281140" name="connsiteX1"/>
                <a:gd fmla="*/ 147831 h 2302796" name="connsiteY1"/>
                <a:gd fmla="*/ 162025 w 281140" name="connsiteX2"/>
                <a:gd fmla="*/ 0 h 2302796" name="connsiteY2"/>
                <a:gd fmla="*/ 281140 w 281140" name="connsiteX3"/>
                <a:gd fmla="*/ 91188 h 2302796" name="connsiteY3"/>
                <a:gd fmla="*/ 281140 w 281140" name="connsiteX4"/>
                <a:gd fmla="*/ 2302796 h 2302796" name="connsiteY4"/>
                <a:gd fmla="*/ 0 w 281140" name="connsiteX5"/>
                <a:gd fmla="*/ 2302794 h 2302796" name="connsiteY5"/>
                <a:gd fmla="*/ 0 w 281140" name="connsiteX0"/>
                <a:gd fmla="*/ 2294398 h 2294400" name="connsiteY0"/>
                <a:gd fmla="*/ 5890 w 281140" name="connsiteX1"/>
                <a:gd fmla="*/ 139435 h 2294400" name="connsiteY1"/>
                <a:gd fmla="*/ 167772 w 281140" name="connsiteX2"/>
                <a:gd fmla="*/ 0 h 2294400" name="connsiteY2"/>
                <a:gd fmla="*/ 281140 w 281140" name="connsiteX3"/>
                <a:gd fmla="*/ 82792 h 2294400" name="connsiteY3"/>
                <a:gd fmla="*/ 281140 w 281140" name="connsiteX4"/>
                <a:gd fmla="*/ 2294400 h 2294400" name="connsiteY4"/>
                <a:gd fmla="*/ 0 w 281140" name="connsiteX5"/>
                <a:gd fmla="*/ 2294398 h 2294400" name="connsiteY5"/>
                <a:gd fmla="*/ 0 w 281140" name="connsiteX0"/>
                <a:gd fmla="*/ 2297807 h 2297809" name="connsiteY0"/>
                <a:gd fmla="*/ 5890 w 281140" name="connsiteX1"/>
                <a:gd fmla="*/ 142844 h 2297809" name="connsiteY1"/>
                <a:gd fmla="*/ 152352 w 281140" name="connsiteX2"/>
                <a:gd fmla="*/ 0 h 2297809" name="connsiteY2"/>
                <a:gd fmla="*/ 281140 w 281140" name="connsiteX3"/>
                <a:gd fmla="*/ 86201 h 2297809" name="connsiteY3"/>
                <a:gd fmla="*/ 281140 w 281140" name="connsiteX4"/>
                <a:gd fmla="*/ 2297809 h 2297809" name="connsiteY4"/>
                <a:gd fmla="*/ 0 w 281140" name="connsiteX5"/>
                <a:gd fmla="*/ 2297807 h 2297809" name="connsiteY5"/>
                <a:gd fmla="*/ 0 w 281140" name="connsiteX0"/>
                <a:gd fmla="*/ 2211606 h 2211608" name="connsiteY0"/>
                <a:gd fmla="*/ 5890 w 281140" name="connsiteX1"/>
                <a:gd fmla="*/ 56643 h 2211608" name="connsiteY1"/>
                <a:gd fmla="*/ 281140 w 281140" name="connsiteX2"/>
                <a:gd fmla="*/ 0 h 2211608" name="connsiteY2"/>
                <a:gd fmla="*/ 281140 w 281140" name="connsiteX3"/>
                <a:gd fmla="*/ 2211608 h 2211608" name="connsiteY3"/>
                <a:gd fmla="*/ 0 w 281140" name="connsiteX4"/>
                <a:gd fmla="*/ 2211606 h 2211608" name="connsiteY4"/>
                <a:gd fmla="*/ 1777 w 282917" name="connsiteX0"/>
                <a:gd fmla="*/ 2211606 h 2211608" name="connsiteY0"/>
                <a:gd fmla="*/ 447 w 282917" name="connsiteX1"/>
                <a:gd fmla="*/ 431030 h 2211608" name="connsiteY1"/>
                <a:gd fmla="*/ 282917 w 282917" name="connsiteX2"/>
                <a:gd fmla="*/ 0 h 2211608" name="connsiteY2"/>
                <a:gd fmla="*/ 282917 w 282917" name="connsiteX3"/>
                <a:gd fmla="*/ 2211608 h 2211608" name="connsiteY3"/>
                <a:gd fmla="*/ 1777 w 282917" name="connsiteX4"/>
                <a:gd fmla="*/ 2211606 h 2211608" name="connsiteY4"/>
                <a:gd fmla="*/ 1777 w 282917" name="connsiteX0"/>
                <a:gd fmla="*/ 1957273 h 1957275" name="connsiteY0"/>
                <a:gd fmla="*/ 447 w 282917" name="connsiteX1"/>
                <a:gd fmla="*/ 176697 h 1957275" name="connsiteY1"/>
                <a:gd fmla="*/ 266318 w 282917" name="connsiteX2"/>
                <a:gd fmla="*/ 0 h 1957275" name="connsiteY2"/>
                <a:gd fmla="*/ 282917 w 282917" name="connsiteX3"/>
                <a:gd fmla="*/ 1957275 h 1957275" name="connsiteY3"/>
                <a:gd fmla="*/ 1777 w 282917" name="connsiteX4"/>
                <a:gd fmla="*/ 1957273 h 1957275" name="connsiteY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957275" w="282917">
                  <a:moveTo>
                    <a:pt x="1777" y="1957273"/>
                  </a:moveTo>
                  <a:cubicBezTo>
                    <a:pt x="3740" y="1238952"/>
                    <a:pt x="-1516" y="895018"/>
                    <a:pt x="447" y="176697"/>
                  </a:cubicBezTo>
                  <a:lnTo>
                    <a:pt x="266318" y="0"/>
                  </a:lnTo>
                  <a:lnTo>
                    <a:pt x="282917" y="1957275"/>
                  </a:lnTo>
                  <a:lnTo>
                    <a:pt x="1777" y="1957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dirty="0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Donut 48">
              <a:extLst>
                <a:ext uri="{FF2B5EF4-FFF2-40B4-BE49-F238E27FC236}">
                  <a16:creationId xmlns:a16="http://schemas.microsoft.com/office/drawing/2014/main" id="{71EBD7EE-6398-4EDB-9A20-E32926880488}"/>
                </a:ext>
              </a:extLst>
            </p:cNvPr>
            <p:cNvSpPr/>
            <p:nvPr/>
          </p:nvSpPr>
          <p:spPr>
            <a:xfrm>
              <a:off x="5174578" y="2407953"/>
              <a:ext cx="2840760" cy="2840760"/>
            </a:xfrm>
            <a:prstGeom prst="donut">
              <a:avLst>
                <a:gd fmla="val 3665" name="adj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Round Same Side Corner Rectangle 49">
              <a:extLst>
                <a:ext uri="{FF2B5EF4-FFF2-40B4-BE49-F238E27FC236}">
                  <a16:creationId xmlns:a16="http://schemas.microsoft.com/office/drawing/2014/main" id="{2BB6F33C-BBBD-4226-B37E-FC4DE04C033D}"/>
                </a:ext>
              </a:extLst>
            </p:cNvPr>
            <p:cNvSpPr/>
            <p:nvPr/>
          </p:nvSpPr>
          <p:spPr>
            <a:xfrm rot="7735350">
              <a:off x="7527158" y="4670169"/>
              <a:ext cx="457200" cy="281857"/>
            </a:xfrm>
            <a:prstGeom prst="round2SameRect">
              <a:avLst>
                <a:gd fmla="val 31004" name="adj1"/>
                <a:gd fmla="val 0" name="adj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altLang="en-US" b="0" baseline="0" cap="none" i="0" kern="1200" kumimoji="0" lang="ko-KR" noProof="0" normalizeH="0" spc="0" strike="noStrike" sz="27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DC27888A-1B0E-4B02-A63C-647BA1D14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990" y="2736317"/>
            <a:ext cx="1595010" cy="116207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F803987-1ED2-4A73-8182-A6403AD60C16}"/>
              </a:ext>
            </a:extLst>
          </p:cNvPr>
          <p:cNvSpPr txBox="1"/>
          <p:nvPr/>
        </p:nvSpPr>
        <p:spPr>
          <a:xfrm>
            <a:off x="231687" y="2020010"/>
            <a:ext cx="6496969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charset="0" panose="020E0502030303020204" pitchFamily="34" typeface="Candara"/>
                <a:cs typeface="+mn-cs"/>
              </a:rPr>
              <a:t>«День кар’єри ЄС» </a:t>
            </a:r>
            <a:r>
              <a:rPr b="0" baseline="0" cap="none" dirty="0" i="0" kern="1200" kumimoji="0" lang="en-US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charset="0" panose="020E0502030303020204" pitchFamily="34" typeface="Candara"/>
                <a:cs typeface="+mn-cs"/>
              </a:rPr>
              <a:t>–</a:t>
            </a: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charset="0" panose="020E0502030303020204" pitchFamily="34" typeface="Candara"/>
                <a:cs typeface="+mn-cs"/>
              </a:rPr>
              <a:t> панельна дискусія та  онлайн-тренінги</a:t>
            </a:r>
          </a:p>
          <a:p>
            <a:pPr algn="l"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charset="2" panose="05000000000000000000" pitchFamily="2" typeface="Wingdings"/>
              <a:buChar char="§"/>
              <a:tabLst/>
              <a:defRPr/>
            </a:pP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charset="0" panose="020E0502030303020204" pitchFamily="34" typeface="Candara"/>
                <a:cs typeface="+mn-cs"/>
              </a:rPr>
              <a:t>Проведено тиждень бізнес-</a:t>
            </a:r>
            <a:r>
              <a:rPr altLang="ko-KR" b="0" baseline="0" cap="none" dirty="0" err="1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charset="0" panose="020E0502030303020204" pitchFamily="34" typeface="Candara"/>
                <a:cs typeface="+mn-cs"/>
              </a:rPr>
              <a:t>інтенсиву</a:t>
            </a:r>
            <a:r>
              <a:rPr altLang="ko-KR" b="0" baseline="0" cap="none" dirty="0" i="0" kern="1200" kumimoji="0" lang="uk-UA" noProof="0" normalizeH="0" spc="0" strike="noStrike" sz="18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charset="0" panose="020E0502030303020204" pitchFamily="34" typeface="Candara"/>
                <a:cs typeface="+mn-cs"/>
              </a:rPr>
              <a:t> «Від студента до підприємця: реальний досвід закарпатських підприємців»</a:t>
            </a:r>
          </a:p>
        </p:txBody>
      </p:sp>
      <p:sp>
        <p:nvSpPr>
          <p:cNvPr id="98" name="직사각형 11">
            <a:extLst>
              <a:ext uri="{FF2B5EF4-FFF2-40B4-BE49-F238E27FC236}">
                <a16:creationId xmlns:a16="http://schemas.microsoft.com/office/drawing/2014/main" id="{26D543A5-D5F1-4B17-8024-710BBDC7A8D4}"/>
              </a:ext>
            </a:extLst>
          </p:cNvPr>
          <p:cNvSpPr/>
          <p:nvPr/>
        </p:nvSpPr>
        <p:spPr>
          <a:xfrm>
            <a:off x="229240" y="1074797"/>
            <a:ext cx="6095359" cy="49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dirty="0" i="0" kern="1200" kumimoji="0" lang="ko-KR" noProof="0" normalizeH="0" spc="0" strike="noStrike" sz="1800" u="none">
              <a:ln>
                <a:noFill/>
              </a:ln>
              <a:solidFill>
                <a:srgbClr val="4D688D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9" name="Rectangle 2">
            <a:extLst>
              <a:ext uri="{FF2B5EF4-FFF2-40B4-BE49-F238E27FC236}">
                <a16:creationId xmlns:a16="http://schemas.microsoft.com/office/drawing/2014/main" id="{2F545002-1932-4378-A5C3-4CC16215F236}"/>
              </a:ext>
            </a:extLst>
          </p:cNvPr>
          <p:cNvSpPr/>
          <p:nvPr/>
        </p:nvSpPr>
        <p:spPr>
          <a:xfrm>
            <a:off x="229010" y="1060237"/>
            <a:ext cx="11962990" cy="929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altLang="en-US" b="0" baseline="0" cap="none" i="0" kern="1200" kumimoji="0" lang="ko-KR" noProof="0" normalizeH="0" spc="0" strike="noStrike" sz="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1">
            <a:extLst>
              <a:ext uri="{FF2B5EF4-FFF2-40B4-BE49-F238E27FC236}">
                <a16:creationId xmlns:a16="http://schemas.microsoft.com/office/drawing/2014/main" id="{4DF9B5B2-1A29-4159-93CE-8B0A7DA60312}"/>
              </a:ext>
            </a:extLst>
          </p:cNvPr>
          <p:cNvSpPr/>
          <p:nvPr/>
        </p:nvSpPr>
        <p:spPr>
          <a:xfrm>
            <a:off x="1033407" y="207060"/>
            <a:ext cx="1368000" cy="13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ED59B41-8F5B-45D6-9B22-97A8B7822725}"/>
              </a:ext>
            </a:extLst>
          </p:cNvPr>
          <p:cNvSpPr txBox="1">
            <a:spLocks/>
          </p:cNvSpPr>
          <p:nvPr/>
        </p:nvSpPr>
        <p:spPr>
          <a:xfrm>
            <a:off x="1717407" y="245864"/>
            <a:ext cx="3684288" cy="87488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uk-UA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ВОЛОНТЕРІАТ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12B800E-9DEE-46FD-AD6A-DF100DF08C73}"/>
              </a:ext>
            </a:extLst>
          </p:cNvPr>
          <p:cNvSpPr/>
          <p:nvPr/>
        </p:nvSpPr>
        <p:spPr>
          <a:xfrm>
            <a:off x="6095999" y="1229556"/>
            <a:ext cx="5711688" cy="554546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17193-7140-4723-97ED-775760B1B953}"/>
              </a:ext>
            </a:extLst>
          </p:cNvPr>
          <p:cNvSpPr txBox="1"/>
          <p:nvPr/>
        </p:nvSpPr>
        <p:spPr>
          <a:xfrm>
            <a:off x="6415716" y="1575060"/>
            <a:ext cx="5135218" cy="470898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Відправили подарунки дітям в рамках акції «Миколай їде на Схід»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Зібрали кошти та закупили кисневий концентратор для Центру легеневих </a:t>
            </a:r>
            <a:r>
              <a:rPr lang="uk-UA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хвороб</a:t>
            </a:r>
            <a:endParaRPr lang="uk-UA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Організовано вітання з нагоди 8-го березня лікарів, які працюють у лікувальних закладах міста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Надано допомогу важкохворим дітям та студентам УжНУ (долучення до благодійної ініціативи Національного банку України «Монетки дітям»)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Надано допомогу малозабезпеченим громадянам (збір великодніх кошиків)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Проведено «Тиждень добра», на якому зібрано кошти для допомоги Кіри Зайцевої та Павличка </a:t>
            </a:r>
            <a:r>
              <a:rPr lang="uk-UA" altLang="ko-K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Мотички</a:t>
            </a:r>
            <a:r>
              <a:rPr lang="uk-UA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відвідано декілька дитячих будинків та притулок для тварин-безхатьків «Барбос»</a:t>
            </a:r>
          </a:p>
        </p:txBody>
      </p:sp>
      <p:pic>
        <p:nvPicPr>
          <p:cNvPr id="12" name="Picture 6" descr="На зображенні може бути: одна або кілька осіб, люди стоять, верхній одяг та сні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60" y="4064587"/>
            <a:ext cx="2077278" cy="27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А хто в цій рукавичці живе? Тиждень добра в УжНУ завершився у «Барбосі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7" y="1219409"/>
            <a:ext cx="5002767" cy="27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На зображенні може бути: одна або кілька осіб та люди стоя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07" y="4064587"/>
            <a:ext cx="2091275" cy="27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4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D71781DE-66D0-4B91-AFF3-AD52B0EFD080}"/>
              </a:ext>
            </a:extLst>
          </p:cNvPr>
          <p:cNvSpPr/>
          <p:nvPr/>
        </p:nvSpPr>
        <p:spPr>
          <a:xfrm>
            <a:off x="204187" y="862275"/>
            <a:ext cx="3814442" cy="265617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D2DEE64-4E28-4719-8CA0-21960CEF3462}"/>
              </a:ext>
            </a:extLst>
          </p:cNvPr>
          <p:cNvSpPr/>
          <p:nvPr/>
        </p:nvSpPr>
        <p:spPr>
          <a:xfrm>
            <a:off x="4134038" y="854842"/>
            <a:ext cx="7883371" cy="266361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52261-47EA-453E-8683-FDD4E2CF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9" y="1216009"/>
            <a:ext cx="3623638" cy="19412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7261A5-47E7-445E-9A42-0AC3EC5565A9}"/>
              </a:ext>
            </a:extLst>
          </p:cNvPr>
          <p:cNvSpPr txBox="1"/>
          <p:nvPr/>
        </p:nvSpPr>
        <p:spPr>
          <a:xfrm>
            <a:off x="550416" y="148050"/>
            <a:ext cx="110349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ПІДВИЩЕННЯ ЕНЕРГОЕФЕКТИВНОСТІ НАВЧАЛЬНИХ КОРПУСІВ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F6F8154-86B5-4C67-A54B-4385BF17DAA2}"/>
              </a:ext>
            </a:extLst>
          </p:cNvPr>
          <p:cNvSpPr/>
          <p:nvPr/>
        </p:nvSpPr>
        <p:spPr>
          <a:xfrm>
            <a:off x="4240571" y="962010"/>
            <a:ext cx="7661428" cy="208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9C005-C08D-4074-86BB-134473347162}"/>
              </a:ext>
            </a:extLst>
          </p:cNvPr>
          <p:cNvSpPr txBox="1"/>
          <p:nvPr/>
        </p:nvSpPr>
        <p:spPr>
          <a:xfrm>
            <a:off x="4516261" y="750102"/>
            <a:ext cx="7281487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endParaRPr lang="uk-UA" altLang="ko-KR" sz="16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altLang="ko-KR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26 липня 2021 року </a:t>
            </a:r>
            <a:r>
              <a:rPr lang="uk-UA" altLang="ko-KR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підписано контракт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щодо комплексного енергоефективного оновлення будівель НЛК (</a:t>
            </a:r>
            <a:r>
              <a:rPr lang="uk-UA" altLang="ko-KR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корпуси А,Б,В,Г) та Гуртожитку №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на роботи з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проєктування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заходів з енергоефективності сплачено</a:t>
            </a:r>
            <a:r>
              <a:rPr lang="uk-UA" altLang="ko-KR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авансовий платіж в сумі </a:t>
            </a:r>
            <a:r>
              <a:rPr lang="uk-UA" altLang="ko-KR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15 374 939, 65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Запланований обсяг фінансування </a:t>
            </a:r>
            <a:r>
              <a:rPr lang="uk-UA" altLang="ko-KR" sz="1600" dirty="0" err="1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проєкту</a:t>
            </a:r>
            <a:r>
              <a:rPr lang="uk-UA" altLang="ko-KR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на 2022 рік складає</a:t>
            </a:r>
            <a:r>
              <a:rPr lang="uk-UA" altLang="ko-KR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 122 999 517,19 грн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altLang="ko-KR" sz="1600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Дата завершення робіт – </a:t>
            </a:r>
            <a:r>
              <a:rPr lang="uk-UA" altLang="ko-KR" sz="1600" b="1" dirty="0">
                <a:solidFill>
                  <a:schemeClr val="accent1">
                    <a:lumMod val="50000"/>
                  </a:schemeClr>
                </a:solidFill>
                <a:latin typeface="Candara" panose="020E0502030303020204" pitchFamily="34" charset="0"/>
              </a:rPr>
              <a:t>2023 рік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altLang="ko-KR" sz="1600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6261" y="3098671"/>
            <a:ext cx="55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Загальна сума контракту - 153 млн 749 тис 396,49 грн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7" y="3518452"/>
            <a:ext cx="11813222" cy="32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7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8C7DC3-236A-4AF6-938D-48B55EA9E3A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B2AF6-8E7B-4726-B1FF-5C13717D22BC}"/>
              </a:ext>
            </a:extLst>
          </p:cNvPr>
          <p:cNvSpPr/>
          <p:nvPr/>
        </p:nvSpPr>
        <p:spPr>
          <a:xfrm>
            <a:off x="0" y="0"/>
            <a:ext cx="4154750" cy="685800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C8A04E31-D4A7-4219-93A0-5E7F6F2C20E7}"/>
              </a:ext>
            </a:extLst>
          </p:cNvPr>
          <p:cNvSpPr/>
          <p:nvPr/>
        </p:nvSpPr>
        <p:spPr>
          <a:xfrm>
            <a:off x="226762" y="1446418"/>
            <a:ext cx="1934291" cy="4562154"/>
          </a:xfrm>
          <a:custGeom>
            <a:avLst/>
            <a:gdLst/>
            <a:ahLst/>
            <a:cxnLst/>
            <a:rect l="l" t="t" r="r" b="b"/>
            <a:pathLst>
              <a:path w="1574056" h="3712516">
                <a:moveTo>
                  <a:pt x="1185390" y="3439800"/>
                </a:moveTo>
                <a:lnTo>
                  <a:pt x="1574056" y="3439800"/>
                </a:lnTo>
                <a:lnTo>
                  <a:pt x="1574056" y="3711512"/>
                </a:lnTo>
                <a:cubicBezTo>
                  <a:pt x="1569524" y="3712486"/>
                  <a:pt x="1564959" y="3712516"/>
                  <a:pt x="1560375" y="3712516"/>
                </a:cubicBezTo>
                <a:cubicBezTo>
                  <a:pt x="1353277" y="3712516"/>
                  <a:pt x="1185390" y="3651466"/>
                  <a:pt x="1185390" y="3576158"/>
                </a:cubicBezTo>
                <a:close/>
                <a:moveTo>
                  <a:pt x="1187034" y="3209086"/>
                </a:moveTo>
                <a:lnTo>
                  <a:pt x="1574056" y="3209086"/>
                </a:lnTo>
                <a:lnTo>
                  <a:pt x="1574056" y="3379553"/>
                </a:lnTo>
                <a:lnTo>
                  <a:pt x="1187034" y="3379553"/>
                </a:lnTo>
                <a:cubicBezTo>
                  <a:pt x="1148472" y="3379553"/>
                  <a:pt x="1117211" y="3348291"/>
                  <a:pt x="1117211" y="3309730"/>
                </a:cubicBezTo>
                <a:lnTo>
                  <a:pt x="1117211" y="3278908"/>
                </a:lnTo>
                <a:cubicBezTo>
                  <a:pt x="1117211" y="3240347"/>
                  <a:pt x="1148472" y="3209086"/>
                  <a:pt x="1187034" y="3209086"/>
                </a:cubicBezTo>
                <a:close/>
                <a:moveTo>
                  <a:pt x="1152944" y="2978372"/>
                </a:moveTo>
                <a:lnTo>
                  <a:pt x="1574056" y="2978372"/>
                </a:lnTo>
                <a:lnTo>
                  <a:pt x="1574056" y="3148838"/>
                </a:lnTo>
                <a:lnTo>
                  <a:pt x="1152944" y="3148838"/>
                </a:lnTo>
                <a:cubicBezTo>
                  <a:pt x="1114382" y="3148838"/>
                  <a:pt x="1083121" y="3117577"/>
                  <a:pt x="1083121" y="3079015"/>
                </a:cubicBezTo>
                <a:lnTo>
                  <a:pt x="1083121" y="3048195"/>
                </a:lnTo>
                <a:cubicBezTo>
                  <a:pt x="1083121" y="3009633"/>
                  <a:pt x="1114382" y="2978372"/>
                  <a:pt x="1152944" y="2978372"/>
                </a:cubicBezTo>
                <a:close/>
                <a:moveTo>
                  <a:pt x="1118855" y="2747657"/>
                </a:moveTo>
                <a:lnTo>
                  <a:pt x="1574056" y="2747657"/>
                </a:lnTo>
                <a:lnTo>
                  <a:pt x="1574056" y="2918124"/>
                </a:lnTo>
                <a:lnTo>
                  <a:pt x="1118855" y="2918124"/>
                </a:lnTo>
                <a:cubicBezTo>
                  <a:pt x="1080292" y="2918124"/>
                  <a:pt x="1049031" y="2886862"/>
                  <a:pt x="1049031" y="2848301"/>
                </a:cubicBezTo>
                <a:lnTo>
                  <a:pt x="1049031" y="2817480"/>
                </a:lnTo>
                <a:cubicBezTo>
                  <a:pt x="1049031" y="2778918"/>
                  <a:pt x="1080292" y="2747657"/>
                  <a:pt x="1118855" y="2747657"/>
                </a:cubicBezTo>
                <a:close/>
                <a:moveTo>
                  <a:pt x="0" y="1124141"/>
                </a:moveTo>
                <a:lnTo>
                  <a:pt x="338831" y="1171577"/>
                </a:lnTo>
                <a:lnTo>
                  <a:pt x="338831" y="1313886"/>
                </a:lnTo>
                <a:lnTo>
                  <a:pt x="0" y="1361322"/>
                </a:lnTo>
                <a:close/>
                <a:moveTo>
                  <a:pt x="1554171" y="440480"/>
                </a:moveTo>
                <a:lnTo>
                  <a:pt x="1556079" y="440627"/>
                </a:lnTo>
                <a:lnTo>
                  <a:pt x="1557986" y="440480"/>
                </a:lnTo>
                <a:lnTo>
                  <a:pt x="1574056" y="441292"/>
                </a:lnTo>
                <a:lnTo>
                  <a:pt x="1574056" y="647276"/>
                </a:lnTo>
                <a:cubicBezTo>
                  <a:pt x="1568831" y="646524"/>
                  <a:pt x="1563581" y="646469"/>
                  <a:pt x="1558320" y="646463"/>
                </a:cubicBezTo>
                <a:lnTo>
                  <a:pt x="1558320" y="646669"/>
                </a:lnTo>
                <a:lnTo>
                  <a:pt x="1556079" y="646496"/>
                </a:lnTo>
                <a:lnTo>
                  <a:pt x="1553836" y="646669"/>
                </a:lnTo>
                <a:lnTo>
                  <a:pt x="1553836" y="646463"/>
                </a:lnTo>
                <a:cubicBezTo>
                  <a:pt x="1096029" y="647001"/>
                  <a:pt x="725086" y="1018309"/>
                  <a:pt x="725086" y="1476254"/>
                </a:cubicBezTo>
                <a:cubicBezTo>
                  <a:pt x="725086" y="1786265"/>
                  <a:pt x="946342" y="2092231"/>
                  <a:pt x="1120548" y="2232013"/>
                </a:cubicBezTo>
                <a:cubicBezTo>
                  <a:pt x="1199979" y="2323913"/>
                  <a:pt x="1193682" y="2325796"/>
                  <a:pt x="1225960" y="2443415"/>
                </a:cubicBezTo>
                <a:cubicBezTo>
                  <a:pt x="1238820" y="2525888"/>
                  <a:pt x="1212768" y="2534131"/>
                  <a:pt x="1286669" y="2538418"/>
                </a:cubicBezTo>
                <a:lnTo>
                  <a:pt x="1340476" y="2537986"/>
                </a:lnTo>
                <a:lnTo>
                  <a:pt x="1159452" y="1395052"/>
                </a:lnTo>
                <a:cubicBezTo>
                  <a:pt x="1153113" y="1355030"/>
                  <a:pt x="1180418" y="1317448"/>
                  <a:pt x="1220440" y="1311109"/>
                </a:cubicBezTo>
                <a:lnTo>
                  <a:pt x="1222992" y="1310706"/>
                </a:lnTo>
                <a:cubicBezTo>
                  <a:pt x="1259366" y="1304944"/>
                  <a:pt x="1293725" y="1326975"/>
                  <a:pt x="1303139" y="1361495"/>
                </a:cubicBezTo>
                <a:cubicBezTo>
                  <a:pt x="1322616" y="1325549"/>
                  <a:pt x="1359221" y="1302638"/>
                  <a:pt x="1400784" y="1302638"/>
                </a:cubicBezTo>
                <a:cubicBezTo>
                  <a:pt x="1432374" y="1302638"/>
                  <a:pt x="1461099" y="1315874"/>
                  <a:pt x="1481946" y="1337999"/>
                </a:cubicBezTo>
                <a:cubicBezTo>
                  <a:pt x="1502792" y="1315874"/>
                  <a:pt x="1531518" y="1302638"/>
                  <a:pt x="1563108" y="1302638"/>
                </a:cubicBezTo>
                <a:lnTo>
                  <a:pt x="1574056" y="1304941"/>
                </a:lnTo>
                <a:lnTo>
                  <a:pt x="1574056" y="1558277"/>
                </a:lnTo>
                <a:cubicBezTo>
                  <a:pt x="1570569" y="1560394"/>
                  <a:pt x="1566859" y="1560580"/>
                  <a:pt x="1563108" y="1560580"/>
                </a:cubicBezTo>
                <a:cubicBezTo>
                  <a:pt x="1531518" y="1560580"/>
                  <a:pt x="1502792" y="1547345"/>
                  <a:pt x="1481946" y="1525219"/>
                </a:cubicBezTo>
                <a:cubicBezTo>
                  <a:pt x="1461099" y="1547345"/>
                  <a:pt x="1432374" y="1560580"/>
                  <a:pt x="1400784" y="1560580"/>
                </a:cubicBezTo>
                <a:cubicBezTo>
                  <a:pt x="1374899" y="1560580"/>
                  <a:pt x="1350936" y="1551693"/>
                  <a:pt x="1332765" y="1534787"/>
                </a:cubicBezTo>
                <a:lnTo>
                  <a:pt x="1491465" y="2536775"/>
                </a:lnTo>
                <a:lnTo>
                  <a:pt x="1553836" y="2536274"/>
                </a:lnTo>
                <a:lnTo>
                  <a:pt x="1553836" y="2536239"/>
                </a:lnTo>
                <a:lnTo>
                  <a:pt x="1556079" y="2536257"/>
                </a:lnTo>
                <a:lnTo>
                  <a:pt x="1558320" y="2536239"/>
                </a:lnTo>
                <a:lnTo>
                  <a:pt x="1558320" y="2536274"/>
                </a:lnTo>
                <a:lnTo>
                  <a:pt x="1574056" y="2536401"/>
                </a:lnTo>
                <a:lnTo>
                  <a:pt x="1574056" y="2685528"/>
                </a:lnTo>
                <a:lnTo>
                  <a:pt x="1556079" y="2685463"/>
                </a:lnTo>
                <a:lnTo>
                  <a:pt x="1201719" y="2686732"/>
                </a:lnTo>
                <a:cubicBezTo>
                  <a:pt x="1138954" y="2686732"/>
                  <a:pt x="1107192" y="2663167"/>
                  <a:pt x="1071683" y="2589474"/>
                </a:cubicBezTo>
                <a:cubicBezTo>
                  <a:pt x="1058025" y="2494014"/>
                  <a:pt x="1086076" y="2455536"/>
                  <a:pt x="1022516" y="2382309"/>
                </a:cubicBezTo>
                <a:cubicBezTo>
                  <a:pt x="809168" y="2211227"/>
                  <a:pt x="538010" y="1836414"/>
                  <a:pt x="538010" y="1456641"/>
                </a:cubicBezTo>
                <a:cubicBezTo>
                  <a:pt x="538010" y="895431"/>
                  <a:pt x="992961" y="440480"/>
                  <a:pt x="1554171" y="440480"/>
                </a:cubicBezTo>
                <a:close/>
                <a:moveTo>
                  <a:pt x="624942" y="234472"/>
                </a:moveTo>
                <a:lnTo>
                  <a:pt x="806400" y="524523"/>
                </a:lnTo>
                <a:lnTo>
                  <a:pt x="697385" y="615998"/>
                </a:lnTo>
                <a:lnTo>
                  <a:pt x="443250" y="386929"/>
                </a:lnTo>
                <a:close/>
                <a:moveTo>
                  <a:pt x="1437487" y="0"/>
                </a:moveTo>
                <a:lnTo>
                  <a:pt x="1574056" y="0"/>
                </a:lnTo>
                <a:lnTo>
                  <a:pt x="1574056" y="338831"/>
                </a:lnTo>
                <a:lnTo>
                  <a:pt x="1484923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id="{A2C7DAF9-FF52-4E57-8E96-B616905500A4}"/>
              </a:ext>
            </a:extLst>
          </p:cNvPr>
          <p:cNvSpPr/>
          <p:nvPr/>
        </p:nvSpPr>
        <p:spPr>
          <a:xfrm>
            <a:off x="2139323" y="1446973"/>
            <a:ext cx="1831423" cy="4561043"/>
          </a:xfrm>
          <a:custGeom>
            <a:avLst/>
            <a:gdLst/>
            <a:ahLst/>
            <a:cxnLst/>
            <a:rect l="l" t="t" r="r" b="b"/>
            <a:pathLst>
              <a:path w="1490346" h="3711612">
                <a:moveTo>
                  <a:pt x="0" y="3439800"/>
                </a:moveTo>
                <a:lnTo>
                  <a:pt x="362666" y="3439800"/>
                </a:lnTo>
                <a:lnTo>
                  <a:pt x="362666" y="3576158"/>
                </a:lnTo>
                <a:cubicBezTo>
                  <a:pt x="362666" y="3649966"/>
                  <a:pt x="201402" y="3710078"/>
                  <a:pt x="0" y="3711612"/>
                </a:cubicBezTo>
                <a:close/>
                <a:moveTo>
                  <a:pt x="0" y="3209086"/>
                </a:moveTo>
                <a:lnTo>
                  <a:pt x="361023" y="3209086"/>
                </a:lnTo>
                <a:cubicBezTo>
                  <a:pt x="399584" y="3209086"/>
                  <a:pt x="430845" y="3240347"/>
                  <a:pt x="430845" y="3278908"/>
                </a:cubicBezTo>
                <a:lnTo>
                  <a:pt x="430845" y="3309730"/>
                </a:lnTo>
                <a:cubicBezTo>
                  <a:pt x="430845" y="3348291"/>
                  <a:pt x="399584" y="3379553"/>
                  <a:pt x="361023" y="3379553"/>
                </a:cubicBezTo>
                <a:lnTo>
                  <a:pt x="0" y="3379553"/>
                </a:lnTo>
                <a:close/>
                <a:moveTo>
                  <a:pt x="0" y="2978372"/>
                </a:moveTo>
                <a:lnTo>
                  <a:pt x="395111" y="2978372"/>
                </a:lnTo>
                <a:cubicBezTo>
                  <a:pt x="433674" y="2978372"/>
                  <a:pt x="464935" y="3009633"/>
                  <a:pt x="464935" y="3048195"/>
                </a:cubicBezTo>
                <a:lnTo>
                  <a:pt x="464935" y="3079015"/>
                </a:lnTo>
                <a:cubicBezTo>
                  <a:pt x="464935" y="3117577"/>
                  <a:pt x="433674" y="3148838"/>
                  <a:pt x="395111" y="3148838"/>
                </a:cubicBezTo>
                <a:lnTo>
                  <a:pt x="0" y="3148838"/>
                </a:lnTo>
                <a:close/>
                <a:moveTo>
                  <a:pt x="0" y="2747657"/>
                </a:moveTo>
                <a:lnTo>
                  <a:pt x="429201" y="2747657"/>
                </a:lnTo>
                <a:cubicBezTo>
                  <a:pt x="467763" y="2747657"/>
                  <a:pt x="499024" y="2778918"/>
                  <a:pt x="499024" y="2817480"/>
                </a:cubicBezTo>
                <a:lnTo>
                  <a:pt x="499024" y="2848301"/>
                </a:lnTo>
                <a:cubicBezTo>
                  <a:pt x="499024" y="2886862"/>
                  <a:pt x="467763" y="2918124"/>
                  <a:pt x="429201" y="2918124"/>
                </a:cubicBezTo>
                <a:lnTo>
                  <a:pt x="0" y="2918124"/>
                </a:lnTo>
                <a:close/>
                <a:moveTo>
                  <a:pt x="1490346" y="1124141"/>
                </a:moveTo>
                <a:lnTo>
                  <a:pt x="1490346" y="1361322"/>
                </a:lnTo>
                <a:lnTo>
                  <a:pt x="1151515" y="1313886"/>
                </a:lnTo>
                <a:lnTo>
                  <a:pt x="1151515" y="1171577"/>
                </a:lnTo>
                <a:close/>
                <a:moveTo>
                  <a:pt x="0" y="441223"/>
                </a:moveTo>
                <a:cubicBezTo>
                  <a:pt x="554434" y="448456"/>
                  <a:pt x="1001452" y="900345"/>
                  <a:pt x="1001452" y="1456641"/>
                </a:cubicBezTo>
                <a:cubicBezTo>
                  <a:pt x="1001452" y="1836414"/>
                  <a:pt x="730294" y="2211227"/>
                  <a:pt x="516947" y="2382309"/>
                </a:cubicBezTo>
                <a:cubicBezTo>
                  <a:pt x="453387" y="2455536"/>
                  <a:pt x="481437" y="2494014"/>
                  <a:pt x="467779" y="2589474"/>
                </a:cubicBezTo>
                <a:cubicBezTo>
                  <a:pt x="432270" y="2663167"/>
                  <a:pt x="400510" y="2686732"/>
                  <a:pt x="337743" y="2686732"/>
                </a:cubicBezTo>
                <a:lnTo>
                  <a:pt x="0" y="2685523"/>
                </a:lnTo>
                <a:lnTo>
                  <a:pt x="0" y="2536390"/>
                </a:lnTo>
                <a:lnTo>
                  <a:pt x="47259" y="2536769"/>
                </a:lnTo>
                <a:lnTo>
                  <a:pt x="204029" y="1546960"/>
                </a:lnTo>
                <a:cubicBezTo>
                  <a:pt x="188844" y="1556019"/>
                  <a:pt x="171284" y="1560580"/>
                  <a:pt x="152738" y="1560580"/>
                </a:cubicBezTo>
                <a:cubicBezTo>
                  <a:pt x="121147" y="1560580"/>
                  <a:pt x="92422" y="1547345"/>
                  <a:pt x="71576" y="1525219"/>
                </a:cubicBezTo>
                <a:cubicBezTo>
                  <a:pt x="52889" y="1545052"/>
                  <a:pt x="27874" y="1557741"/>
                  <a:pt x="0" y="1558564"/>
                </a:cubicBezTo>
                <a:lnTo>
                  <a:pt x="0" y="1304654"/>
                </a:lnTo>
                <a:cubicBezTo>
                  <a:pt x="27874" y="1305477"/>
                  <a:pt x="52890" y="1318167"/>
                  <a:pt x="71576" y="1337999"/>
                </a:cubicBezTo>
                <a:cubicBezTo>
                  <a:pt x="92422" y="1315874"/>
                  <a:pt x="121147" y="1302638"/>
                  <a:pt x="152738" y="1302638"/>
                </a:cubicBezTo>
                <a:cubicBezTo>
                  <a:pt x="187837" y="1302638"/>
                  <a:pt x="219402" y="1318978"/>
                  <a:pt x="240484" y="1345647"/>
                </a:cubicBezTo>
                <a:cubicBezTo>
                  <a:pt x="253632" y="1317624"/>
                  <a:pt x="284261" y="1300934"/>
                  <a:pt x="316470" y="1306036"/>
                </a:cubicBezTo>
                <a:lnTo>
                  <a:pt x="319022" y="1306440"/>
                </a:lnTo>
                <a:cubicBezTo>
                  <a:pt x="359044" y="1312779"/>
                  <a:pt x="386348" y="1350361"/>
                  <a:pt x="380010" y="1390382"/>
                </a:cubicBezTo>
                <a:lnTo>
                  <a:pt x="198248" y="2537980"/>
                </a:lnTo>
                <a:lnTo>
                  <a:pt x="252793" y="2538418"/>
                </a:lnTo>
                <a:cubicBezTo>
                  <a:pt x="326693" y="2534131"/>
                  <a:pt x="300643" y="2525888"/>
                  <a:pt x="313502" y="2443415"/>
                </a:cubicBezTo>
                <a:cubicBezTo>
                  <a:pt x="345780" y="2325796"/>
                  <a:pt x="339483" y="2323913"/>
                  <a:pt x="418914" y="2232013"/>
                </a:cubicBezTo>
                <a:cubicBezTo>
                  <a:pt x="593120" y="2092231"/>
                  <a:pt x="814376" y="1786265"/>
                  <a:pt x="814376" y="1476254"/>
                </a:cubicBezTo>
                <a:cubicBezTo>
                  <a:pt x="814376" y="1023115"/>
                  <a:pt x="451179" y="654804"/>
                  <a:pt x="0" y="647205"/>
                </a:cubicBezTo>
                <a:close/>
                <a:moveTo>
                  <a:pt x="848581" y="234472"/>
                </a:moveTo>
                <a:lnTo>
                  <a:pt x="1030273" y="386929"/>
                </a:lnTo>
                <a:lnTo>
                  <a:pt x="776138" y="615998"/>
                </a:lnTo>
                <a:lnTo>
                  <a:pt x="667123" y="524523"/>
                </a:lnTo>
                <a:close/>
                <a:moveTo>
                  <a:pt x="0" y="0"/>
                </a:moveTo>
                <a:lnTo>
                  <a:pt x="101974" y="0"/>
                </a:lnTo>
                <a:lnTo>
                  <a:pt x="54538" y="338831"/>
                </a:lnTo>
                <a:lnTo>
                  <a:pt x="0" y="338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082ECF14-82CD-49AC-8FD4-3AB1D8701C18}"/>
              </a:ext>
            </a:extLst>
          </p:cNvPr>
          <p:cNvSpPr txBox="1">
            <a:spLocks/>
          </p:cNvSpPr>
          <p:nvPr/>
        </p:nvSpPr>
        <p:spPr>
          <a:xfrm>
            <a:off x="4511012" y="125885"/>
            <a:ext cx="7324726" cy="724247"/>
          </a:xfrm>
          <a:prstGeom prst="rect">
            <a:avLst/>
          </a:prstGeom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ОСНОВНІ ЗАВДАННЯ НА </a:t>
            </a:r>
            <a:r>
              <a:rPr lang="uk-UA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2022</a:t>
            </a:r>
            <a:r>
              <a:rPr lang="uk-UA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РІК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:a16="http://schemas.microsoft.com/office/drawing/2014/main" id="{B3A4F780-D5C7-49E2-B863-96B56ADB5330}"/>
              </a:ext>
            </a:extLst>
          </p:cNvPr>
          <p:cNvSpPr txBox="1">
            <a:spLocks/>
          </p:cNvSpPr>
          <p:nvPr/>
        </p:nvSpPr>
        <p:spPr>
          <a:xfrm>
            <a:off x="4303641" y="867888"/>
            <a:ext cx="7739468" cy="575472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dirty="0"/>
              <a:t>Прийняття Концепції сталого розвитку університету та реалізація комплексу заходів, що сприятимуть його екологічній стійкості, соціальній інклюзії та гендерній рівності </a:t>
            </a:r>
          </a:p>
          <a:p>
            <a:pPr lvl="0"/>
            <a:r>
              <a:rPr lang="uk-UA" dirty="0"/>
              <a:t>Використання сучасних форм міжнародного співробітництва та інтернаціоналізації освіти, проєктної діяльності, що впливатимуть на позитивну академічну репутацію УжНУ, підвищення його позицій у міжнародних рейтингах</a:t>
            </a:r>
          </a:p>
          <a:p>
            <a:pPr lvl="0"/>
            <a:r>
              <a:rPr lang="uk-UA" dirty="0"/>
              <a:t>Продовження курсу на поглиблення співробітництва з вітчизняними та закордонними науковими установами в рамках міжнародних наукових програм “Horizon Europe”, “EUREKA” (European Research Coordination Agency), “SPS NATO” (Science for Peace and Security), Міжнародного Вишеградського фонду та інших </a:t>
            </a:r>
          </a:p>
          <a:p>
            <a:pPr lvl="0"/>
            <a:r>
              <a:rPr lang="uk-UA" dirty="0"/>
              <a:t>Більше залучення до науково-інноваційної діяльності молодих учених університету шляхом заснування внутрішньоуніверситетського конкурсу наукових проектів, спрямування наукової діяльності співробітників університету на вирішення соціально-економічних проблем регіону</a:t>
            </a:r>
          </a:p>
          <a:p>
            <a:pPr lvl="0"/>
            <a:r>
              <a:rPr lang="uk-UA" dirty="0"/>
              <a:t>Подальше покращення умов навчання, проживання та дозвілля студентів та викладачів за рахунок коштів університету та залучення позабюджетних, в тому числі грантових коштів</a:t>
            </a:r>
          </a:p>
          <a:p>
            <a:pPr marL="342900" indent="-342900" algn="just">
              <a:buFont typeface="+mj-lt"/>
              <a:buAutoNum type="arabicPeriod"/>
            </a:pPr>
            <a:endParaRPr lang="uk-UA" sz="15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86243"/>
            <a:ext cx="11573197" cy="724247"/>
          </a:xfrm>
        </p:spPr>
        <p:txBody>
          <a:bodyPr/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УЖГОРОДСЬКИЙ НАЦІОНАЛЬНИЙ УНІВЕРСИТЕТ</a:t>
            </a:r>
            <a:endParaRPr lang="en-US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96906-753A-4C6E-8B3D-89FF5275F789}"/>
              </a:ext>
            </a:extLst>
          </p:cNvPr>
          <p:cNvSpPr txBox="1"/>
          <p:nvPr/>
        </p:nvSpPr>
        <p:spPr>
          <a:xfrm>
            <a:off x="6115553" y="5620401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1438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61AD5-389B-441A-A13E-BB8D378855F5}"/>
              </a:ext>
            </a:extLst>
          </p:cNvPr>
          <p:cNvSpPr txBox="1"/>
          <p:nvPr/>
        </p:nvSpPr>
        <p:spPr>
          <a:xfrm>
            <a:off x="2519560" y="1648247"/>
            <a:ext cx="7346905" cy="68505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 зарахування до ДВНЗ «УжНУ» у 2021 році </a:t>
            </a:r>
            <a:br>
              <a:rPr lang="uk-UA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освітніми ступенями у порівнянні з 2019-2021 роками</a:t>
            </a:r>
            <a:endParaRPr lang="ru-RU" sz="1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C6655E8-971A-44CD-86D8-229A1AA1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285833"/>
              </p:ext>
            </p:extLst>
          </p:nvPr>
        </p:nvGraphicFramePr>
        <p:xfrm>
          <a:off x="10069881" y="177998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9">
            <a:extLst>
              <a:ext uri="{FF2B5EF4-FFF2-40B4-BE49-F238E27FC236}">
                <a16:creationId xmlns:a16="http://schemas.microsoft.com/office/drawing/2014/main" id="{10AC84EE-B42E-4C30-ACDB-AED0E8ECA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968587"/>
              </p:ext>
            </p:extLst>
          </p:nvPr>
        </p:nvGraphicFramePr>
        <p:xfrm>
          <a:off x="10072213" y="3835691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9">
            <a:extLst>
              <a:ext uri="{FF2B5EF4-FFF2-40B4-BE49-F238E27FC236}">
                <a16:creationId xmlns:a16="http://schemas.microsoft.com/office/drawing/2014/main" id="{1677F097-4126-4684-B985-9C9C97C3E5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617828"/>
              </p:ext>
            </p:extLst>
          </p:nvPr>
        </p:nvGraphicFramePr>
        <p:xfrm>
          <a:off x="10069881" y="5335467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3FA1D9CE-5207-4D52-B6E2-D58C024EBF39}"/>
              </a:ext>
            </a:extLst>
          </p:cNvPr>
          <p:cNvSpPr/>
          <p:nvPr/>
        </p:nvSpPr>
        <p:spPr>
          <a:xfrm>
            <a:off x="948584" y="5255072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C20991-4705-4750-9F12-30CE32153B5F}"/>
              </a:ext>
            </a:extLst>
          </p:cNvPr>
          <p:cNvSpPr/>
          <p:nvPr/>
        </p:nvSpPr>
        <p:spPr>
          <a:xfrm>
            <a:off x="1028784" y="5337367"/>
            <a:ext cx="1073359" cy="1073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D3D2CE-2624-4076-B5E4-FE054AC226C5}"/>
              </a:ext>
            </a:extLst>
          </p:cNvPr>
          <p:cNvSpPr txBox="1"/>
          <p:nvPr/>
        </p:nvSpPr>
        <p:spPr>
          <a:xfrm>
            <a:off x="8894357" y="4095409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2779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7F2648-6589-432E-B8D8-7E21BDC4E1EA}"/>
              </a:ext>
            </a:extLst>
          </p:cNvPr>
          <p:cNvSpPr txBox="1"/>
          <p:nvPr/>
        </p:nvSpPr>
        <p:spPr>
          <a:xfrm>
            <a:off x="2519560" y="5497019"/>
            <a:ext cx="3178699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Candara" panose="020E0502030303020204" pitchFamily="34" charset="0"/>
              <a:ea typeface="Calibri" panose="020F0502020204030204" pitchFamily="34" charset="0"/>
            </a:endParaRPr>
          </a:p>
          <a:p>
            <a:pPr algn="ctr"/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Магістр</a:t>
            </a:r>
          </a:p>
          <a:p>
            <a:endParaRPr lang="ru-RU" altLang="ko-KR" sz="1600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9EFBC4-E177-4ADD-A590-E8F70D30E032}"/>
              </a:ext>
            </a:extLst>
          </p:cNvPr>
          <p:cNvSpPr txBox="1"/>
          <p:nvPr/>
        </p:nvSpPr>
        <p:spPr>
          <a:xfrm>
            <a:off x="7504955" y="5613798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1228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D6B5B1-85C3-49B1-BBDB-9E0D6F776B63}"/>
              </a:ext>
            </a:extLst>
          </p:cNvPr>
          <p:cNvSpPr txBox="1"/>
          <p:nvPr/>
        </p:nvSpPr>
        <p:spPr>
          <a:xfrm>
            <a:off x="8894357" y="5613799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952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132995-0084-4008-8CF6-41DF02FCF3AE}"/>
              </a:ext>
            </a:extLst>
          </p:cNvPr>
          <p:cNvSpPr txBox="1"/>
          <p:nvPr/>
        </p:nvSpPr>
        <p:spPr>
          <a:xfrm>
            <a:off x="6115553" y="4109946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2608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D4FD94-546F-492B-A23E-813461307284}"/>
              </a:ext>
            </a:extLst>
          </p:cNvPr>
          <p:cNvSpPr txBox="1"/>
          <p:nvPr/>
        </p:nvSpPr>
        <p:spPr>
          <a:xfrm>
            <a:off x="2525454" y="3948364"/>
            <a:ext cx="3172805" cy="8309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Бакалавр </a:t>
            </a:r>
            <a:b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(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м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агістр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медичного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та 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фармацевтичного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 </a:t>
            </a:r>
            <a:r>
              <a:rPr lang="uk-UA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спрямування</a:t>
            </a:r>
            <a:r>
              <a:rPr lang="ru-RU" sz="1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) </a:t>
            </a:r>
            <a:endParaRPr lang="en-US" altLang="ko-KR" sz="11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208B55B-7C6D-414C-95DC-670DBFFDA91B}"/>
              </a:ext>
            </a:extLst>
          </p:cNvPr>
          <p:cNvSpPr/>
          <p:nvPr/>
        </p:nvSpPr>
        <p:spPr>
          <a:xfrm>
            <a:off x="948584" y="3755297"/>
            <a:ext cx="10305646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6DAA1D41-9279-47BC-8172-3D3A728748ED}"/>
              </a:ext>
            </a:extLst>
          </p:cNvPr>
          <p:cNvSpPr/>
          <p:nvPr/>
        </p:nvSpPr>
        <p:spPr>
          <a:xfrm>
            <a:off x="1028784" y="3837863"/>
            <a:ext cx="1073359" cy="10733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E6E9F74-C097-4504-9491-829893B84171}"/>
              </a:ext>
            </a:extLst>
          </p:cNvPr>
          <p:cNvSpPr txBox="1"/>
          <p:nvPr/>
        </p:nvSpPr>
        <p:spPr>
          <a:xfrm>
            <a:off x="7504955" y="4109946"/>
            <a:ext cx="972108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2716</a:t>
            </a:r>
            <a:endParaRPr lang="ko-KR" altLang="en-US" sz="2700" b="1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A2F93039-410A-4F37-883D-338FA8B5C5A8}"/>
              </a:ext>
            </a:extLst>
          </p:cNvPr>
          <p:cNvSpPr/>
          <p:nvPr/>
        </p:nvSpPr>
        <p:spPr>
          <a:xfrm>
            <a:off x="948584" y="2904096"/>
            <a:ext cx="10305646" cy="58476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ounded Rectangle 2">
            <a:extLst>
              <a:ext uri="{FF2B5EF4-FFF2-40B4-BE49-F238E27FC236}">
                <a16:creationId xmlns:a16="http://schemas.microsoft.com/office/drawing/2014/main" id="{E5ACB753-8BC7-4F78-811F-E6C738CE4866}"/>
              </a:ext>
            </a:extLst>
          </p:cNvPr>
          <p:cNvSpPr/>
          <p:nvPr/>
        </p:nvSpPr>
        <p:spPr>
          <a:xfrm>
            <a:off x="950152" y="1325041"/>
            <a:ext cx="10304078" cy="124026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E7DABA7-6AEE-4E01-8D19-4E45F324F94D}"/>
              </a:ext>
            </a:extLst>
          </p:cNvPr>
          <p:cNvSpPr txBox="1"/>
          <p:nvPr/>
        </p:nvSpPr>
        <p:spPr>
          <a:xfrm>
            <a:off x="6115553" y="2942562"/>
            <a:ext cx="97210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014946-F115-4140-B172-4AE8AC73F29D}"/>
              </a:ext>
            </a:extLst>
          </p:cNvPr>
          <p:cNvSpPr txBox="1"/>
          <p:nvPr/>
        </p:nvSpPr>
        <p:spPr>
          <a:xfrm>
            <a:off x="7504955" y="2942562"/>
            <a:ext cx="97210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1661B7-B062-40E8-9B05-9DC8AB4B8DE3}"/>
              </a:ext>
            </a:extLst>
          </p:cNvPr>
          <p:cNvSpPr txBox="1"/>
          <p:nvPr/>
        </p:nvSpPr>
        <p:spPr>
          <a:xfrm>
            <a:off x="8894357" y="2942561"/>
            <a:ext cx="97210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ko-KR" sz="2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2021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3AC5FD-28B1-4A8E-A229-93BB97CFF1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34" y="5506046"/>
            <a:ext cx="736542" cy="7365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C9B679-DA1B-4CDE-9087-F4CC034405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92" y="4006271"/>
            <a:ext cx="736542" cy="7365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E1EBEE-F277-4FB0-97CC-EB8F2902C1EB}"/>
              </a:ext>
            </a:extLst>
          </p:cNvPr>
          <p:cNvSpPr txBox="1"/>
          <p:nvPr/>
        </p:nvSpPr>
        <p:spPr>
          <a:xfrm>
            <a:off x="10334239" y="5613797"/>
            <a:ext cx="663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-12%</a:t>
            </a:r>
            <a:endParaRPr lang="ko-KR" altLang="en-US" sz="2200" b="1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7DE484-0BE1-4EB8-9822-16AEAE7BDD55}"/>
              </a:ext>
            </a:extLst>
          </p:cNvPr>
          <p:cNvSpPr txBox="1"/>
          <p:nvPr/>
        </p:nvSpPr>
        <p:spPr>
          <a:xfrm>
            <a:off x="10311387" y="4133880"/>
            <a:ext cx="724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ko-KR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+2%</a:t>
            </a:r>
            <a:endParaRPr lang="ko-KR" altLang="en-US" sz="2200" b="1" dirty="0">
              <a:solidFill>
                <a:schemeClr val="tx2">
                  <a:lumMod val="20000"/>
                  <a:lumOff val="80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9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9D82AB3A-BE0C-4303-B8D1-F00313B66E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868"/>
            <a:ext cx="5991224" cy="1496039"/>
          </a:xfrm>
          <a:prstGeom prst="rect">
            <a:avLst/>
          </a:prstGeom>
          <a:solidFill>
            <a:schemeClr val="bg1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87AD8-D1BD-4185-A389-A37420209416}"/>
              </a:ext>
            </a:extLst>
          </p:cNvPr>
          <p:cNvSpPr txBox="1"/>
          <p:nvPr/>
        </p:nvSpPr>
        <p:spPr>
          <a:xfrm>
            <a:off x="10756499" y="4944509"/>
            <a:ext cx="1344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Магістр – 83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4340FC-D1ED-4343-B3AD-55F8E8726C49}"/>
              </a:ext>
            </a:extLst>
          </p:cNvPr>
          <p:cNvSpPr txBox="1"/>
          <p:nvPr/>
        </p:nvSpPr>
        <p:spPr>
          <a:xfrm>
            <a:off x="10550948" y="4095575"/>
            <a:ext cx="1416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Бакалавр – 103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9040C2-7B59-4BD5-89FF-06FFBB8AA5C6}"/>
              </a:ext>
            </a:extLst>
          </p:cNvPr>
          <p:cNvSpPr txBox="1"/>
          <p:nvPr/>
        </p:nvSpPr>
        <p:spPr>
          <a:xfrm>
            <a:off x="6689396" y="5227355"/>
            <a:ext cx="178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Фаховий молодший бакалавр – 7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BEA26A-7328-4EE4-96A7-73913A785FD5}"/>
              </a:ext>
            </a:extLst>
          </p:cNvPr>
          <p:cNvSpPr txBox="1"/>
          <p:nvPr/>
        </p:nvSpPr>
        <p:spPr>
          <a:xfrm>
            <a:off x="675812" y="99368"/>
            <a:ext cx="45639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СТУДЕНТИ ТА СПЕЦІАЛЬНОСТІ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85477C-94D0-4044-A043-896DE91C503F}"/>
              </a:ext>
            </a:extLst>
          </p:cNvPr>
          <p:cNvSpPr txBox="1"/>
          <p:nvPr/>
        </p:nvSpPr>
        <p:spPr>
          <a:xfrm>
            <a:off x="8199503" y="5610263"/>
            <a:ext cx="2351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Arial" pitchFamily="34" charset="0"/>
              </a:rPr>
              <a:t>Доктор філософії – 20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  <a:cs typeface="Arial" pitchFamily="34" charset="0"/>
            </a:endParaRPr>
          </a:p>
        </p:txBody>
      </p:sp>
      <p:graphicFrame>
        <p:nvGraphicFramePr>
          <p:cNvPr id="56" name="Діаграма 11">
            <a:extLst>
              <a:ext uri="{FF2B5EF4-FFF2-40B4-BE49-F238E27FC236}">
                <a16:creationId xmlns:a16="http://schemas.microsoft.com/office/drawing/2014/main" id="{721B1E92-C484-49D2-83F7-B9738002B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560580"/>
              </p:ext>
            </p:extLst>
          </p:nvPr>
        </p:nvGraphicFramePr>
        <p:xfrm>
          <a:off x="100804" y="1694304"/>
          <a:ext cx="5716534" cy="348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">
            <a:extLst>
              <a:ext uri="{FF2B5EF4-FFF2-40B4-BE49-F238E27FC236}">
                <a16:creationId xmlns:a16="http://schemas.microsoft.com/office/drawing/2014/main" id="{75C02785-E883-4768-8B88-4D1A364393D7}"/>
              </a:ext>
            </a:extLst>
          </p:cNvPr>
          <p:cNvGrpSpPr/>
          <p:nvPr/>
        </p:nvGrpSpPr>
        <p:grpSpPr>
          <a:xfrm>
            <a:off x="4659168" y="596765"/>
            <a:ext cx="7442253" cy="4311932"/>
            <a:chOff x="1525348" y="1579815"/>
            <a:chExt cx="6070988" cy="405279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8198CC5-0FB2-4FAE-A563-D79512D09AB9}"/>
                </a:ext>
              </a:extLst>
            </p:cNvPr>
            <p:cNvGrpSpPr/>
            <p:nvPr/>
          </p:nvGrpSpPr>
          <p:grpSpPr>
            <a:xfrm rot="10800000">
              <a:off x="3333447" y="3946302"/>
              <a:ext cx="2494213" cy="1686304"/>
              <a:chOff x="2987824" y="3700232"/>
              <a:chExt cx="2780246" cy="1879687"/>
            </a:xfrm>
          </p:grpSpPr>
          <p:sp>
            <p:nvSpPr>
              <p:cNvPr id="12" name="Rectangle 39">
                <a:extLst>
                  <a:ext uri="{FF2B5EF4-FFF2-40B4-BE49-F238E27FC236}">
                    <a16:creationId xmlns:a16="http://schemas.microsoft.com/office/drawing/2014/main" id="{9235698D-3A45-45BD-9AE4-DDFABAA31967}"/>
                  </a:ext>
                </a:extLst>
              </p:cNvPr>
              <p:cNvSpPr/>
              <p:nvPr/>
            </p:nvSpPr>
            <p:spPr>
              <a:xfrm rot="5400000" flipV="1">
                <a:off x="2787184" y="4631800"/>
                <a:ext cx="1687478" cy="208760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42528" y="261481"/>
                    </a:moveTo>
                    <a:lnTo>
                      <a:pt x="4942528" y="389369"/>
                    </a:lnTo>
                    <a:lnTo>
                      <a:pt x="5081536" y="389369"/>
                    </a:lnTo>
                    <a:lnTo>
                      <a:pt x="5081536" y="261481"/>
                    </a:lnTo>
                    <a:close/>
                    <a:moveTo>
                      <a:pt x="4692028" y="261481"/>
                    </a:moveTo>
                    <a:lnTo>
                      <a:pt x="4692028" y="389369"/>
                    </a:lnTo>
                    <a:lnTo>
                      <a:pt x="4831036" y="389369"/>
                    </a:lnTo>
                    <a:lnTo>
                      <a:pt x="4831036" y="261481"/>
                    </a:lnTo>
                    <a:close/>
                    <a:moveTo>
                      <a:pt x="4441519" y="261481"/>
                    </a:moveTo>
                    <a:lnTo>
                      <a:pt x="4441519" y="389369"/>
                    </a:lnTo>
                    <a:lnTo>
                      <a:pt x="4580527" y="389369"/>
                    </a:lnTo>
                    <a:lnTo>
                      <a:pt x="4580527" y="261481"/>
                    </a:lnTo>
                    <a:close/>
                    <a:moveTo>
                      <a:pt x="4191008" y="261481"/>
                    </a:moveTo>
                    <a:lnTo>
                      <a:pt x="4191008" y="389369"/>
                    </a:lnTo>
                    <a:lnTo>
                      <a:pt x="4330016" y="389369"/>
                    </a:lnTo>
                    <a:lnTo>
                      <a:pt x="4330016" y="261481"/>
                    </a:lnTo>
                    <a:close/>
                    <a:moveTo>
                      <a:pt x="0" y="0"/>
                    </a:moveTo>
                    <a:lnTo>
                      <a:pt x="570675" y="0"/>
                    </a:lnTo>
                    <a:lnTo>
                      <a:pt x="570675" y="658575"/>
                    </a:lnTo>
                    <a:lnTo>
                      <a:pt x="654080" y="658575"/>
                    </a:lnTo>
                    <a:lnTo>
                      <a:pt x="654080" y="0"/>
                    </a:lnTo>
                    <a:lnTo>
                      <a:pt x="784765" y="0"/>
                    </a:lnTo>
                    <a:lnTo>
                      <a:pt x="784765" y="658575"/>
                    </a:lnTo>
                    <a:lnTo>
                      <a:pt x="868170" y="658575"/>
                    </a:lnTo>
                    <a:lnTo>
                      <a:pt x="868170" y="0"/>
                    </a:lnTo>
                    <a:lnTo>
                      <a:pt x="998854" y="0"/>
                    </a:lnTo>
                    <a:lnTo>
                      <a:pt x="998854" y="658575"/>
                    </a:lnTo>
                    <a:lnTo>
                      <a:pt x="1082259" y="658575"/>
                    </a:lnTo>
                    <a:lnTo>
                      <a:pt x="1082259" y="0"/>
                    </a:lnTo>
                    <a:lnTo>
                      <a:pt x="5393520" y="0"/>
                    </a:lnTo>
                    <a:lnTo>
                      <a:pt x="5393520" y="667240"/>
                    </a:lnTo>
                    <a:lnTo>
                      <a:pt x="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26">
                <a:extLst>
                  <a:ext uri="{FF2B5EF4-FFF2-40B4-BE49-F238E27FC236}">
                    <a16:creationId xmlns:a16="http://schemas.microsoft.com/office/drawing/2014/main" id="{2E5E711E-5D8B-4DDC-9410-8560743CF4DB}"/>
                  </a:ext>
                </a:extLst>
              </p:cNvPr>
              <p:cNvSpPr/>
              <p:nvPr/>
            </p:nvSpPr>
            <p:spPr>
              <a:xfrm rot="16200000" flipH="1" flipV="1">
                <a:off x="3035148" y="4605481"/>
                <a:ext cx="1734320" cy="214555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933815" y="0"/>
                    </a:moveTo>
                    <a:lnTo>
                      <a:pt x="834953" y="0"/>
                    </a:lnTo>
                    <a:lnTo>
                      <a:pt x="834953" y="658575"/>
                    </a:lnTo>
                    <a:lnTo>
                      <a:pt x="751548" y="658575"/>
                    </a:lnTo>
                    <a:lnTo>
                      <a:pt x="751548" y="0"/>
                    </a:lnTo>
                    <a:lnTo>
                      <a:pt x="620863" y="0"/>
                    </a:lnTo>
                    <a:lnTo>
                      <a:pt x="620863" y="658575"/>
                    </a:lnTo>
                    <a:lnTo>
                      <a:pt x="537458" y="658575"/>
                    </a:lnTo>
                    <a:lnTo>
                      <a:pt x="537458" y="0"/>
                    </a:lnTo>
                    <a:lnTo>
                      <a:pt x="406774" y="0"/>
                    </a:lnTo>
                    <a:lnTo>
                      <a:pt x="406774" y="658575"/>
                    </a:lnTo>
                    <a:lnTo>
                      <a:pt x="323369" y="658575"/>
                    </a:lnTo>
                    <a:lnTo>
                      <a:pt x="323369" y="0"/>
                    </a:lnTo>
                    <a:lnTo>
                      <a:pt x="192684" y="0"/>
                    </a:lnTo>
                    <a:lnTo>
                      <a:pt x="192684" y="658575"/>
                    </a:lnTo>
                    <a:lnTo>
                      <a:pt x="109279" y="658575"/>
                    </a:lnTo>
                    <a:lnTo>
                      <a:pt x="109279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4933815" y="667240"/>
                    </a:lnTo>
                    <a:close/>
                    <a:moveTo>
                      <a:pt x="5147905" y="0"/>
                    </a:moveTo>
                    <a:lnTo>
                      <a:pt x="5017220" y="0"/>
                    </a:lnTo>
                    <a:lnTo>
                      <a:pt x="5017220" y="667240"/>
                    </a:lnTo>
                    <a:lnTo>
                      <a:pt x="5147905" y="667240"/>
                    </a:lnTo>
                    <a:close/>
                    <a:moveTo>
                      <a:pt x="5393520" y="0"/>
                    </a:moveTo>
                    <a:lnTo>
                      <a:pt x="5231310" y="0"/>
                    </a:lnTo>
                    <a:lnTo>
                      <a:pt x="523131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ectangle 52">
                <a:extLst>
                  <a:ext uri="{FF2B5EF4-FFF2-40B4-BE49-F238E27FC236}">
                    <a16:creationId xmlns:a16="http://schemas.microsoft.com/office/drawing/2014/main" id="{DCE7D5C2-CE29-438D-9906-831CD85F4E49}"/>
                  </a:ext>
                </a:extLst>
              </p:cNvPr>
              <p:cNvSpPr/>
              <p:nvPr/>
            </p:nvSpPr>
            <p:spPr>
              <a:xfrm rot="16200000" flipH="1" flipV="1">
                <a:off x="4883414" y="4695262"/>
                <a:ext cx="1555516" cy="213797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5393520" y="0"/>
                    </a:moveTo>
                    <a:lnTo>
                      <a:pt x="1875109" y="0"/>
                    </a:lnTo>
                    <a:lnTo>
                      <a:pt x="1875109" y="658575"/>
                    </a:lnTo>
                    <a:lnTo>
                      <a:pt x="1782911" y="658575"/>
                    </a:lnTo>
                    <a:lnTo>
                      <a:pt x="1782911" y="0"/>
                    </a:lnTo>
                    <a:lnTo>
                      <a:pt x="1642284" y="0"/>
                    </a:lnTo>
                    <a:lnTo>
                      <a:pt x="1642284" y="658575"/>
                    </a:lnTo>
                    <a:lnTo>
                      <a:pt x="1550085" y="658575"/>
                    </a:lnTo>
                    <a:lnTo>
                      <a:pt x="1550085" y="0"/>
                    </a:lnTo>
                    <a:lnTo>
                      <a:pt x="1409458" y="0"/>
                    </a:lnTo>
                    <a:lnTo>
                      <a:pt x="1409458" y="658575"/>
                    </a:lnTo>
                    <a:lnTo>
                      <a:pt x="1317259" y="658575"/>
                    </a:lnTo>
                    <a:lnTo>
                      <a:pt x="1317259" y="0"/>
                    </a:lnTo>
                    <a:lnTo>
                      <a:pt x="1176632" y="0"/>
                    </a:lnTo>
                    <a:lnTo>
                      <a:pt x="1176632" y="658575"/>
                    </a:lnTo>
                    <a:lnTo>
                      <a:pt x="1084434" y="658575"/>
                    </a:lnTo>
                    <a:lnTo>
                      <a:pt x="1084434" y="0"/>
                    </a:lnTo>
                    <a:lnTo>
                      <a:pt x="943806" y="0"/>
                    </a:lnTo>
                    <a:lnTo>
                      <a:pt x="943806" y="658575"/>
                    </a:lnTo>
                    <a:lnTo>
                      <a:pt x="851608" y="658575"/>
                    </a:lnTo>
                    <a:lnTo>
                      <a:pt x="851608" y="0"/>
                    </a:lnTo>
                    <a:lnTo>
                      <a:pt x="710981" y="0"/>
                    </a:lnTo>
                    <a:lnTo>
                      <a:pt x="710981" y="658575"/>
                    </a:lnTo>
                    <a:lnTo>
                      <a:pt x="618782" y="658575"/>
                    </a:lnTo>
                    <a:lnTo>
                      <a:pt x="618782" y="0"/>
                    </a:lnTo>
                    <a:lnTo>
                      <a:pt x="478155" y="0"/>
                    </a:lnTo>
                    <a:lnTo>
                      <a:pt x="478155" y="658575"/>
                    </a:lnTo>
                    <a:lnTo>
                      <a:pt x="385957" y="658575"/>
                    </a:lnTo>
                    <a:lnTo>
                      <a:pt x="385957" y="0"/>
                    </a:lnTo>
                    <a:lnTo>
                      <a:pt x="245332" y="0"/>
                    </a:lnTo>
                    <a:lnTo>
                      <a:pt x="245332" y="658575"/>
                    </a:lnTo>
                    <a:lnTo>
                      <a:pt x="153133" y="658575"/>
                    </a:lnTo>
                    <a:lnTo>
                      <a:pt x="153133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98">
                <a:extLst>
                  <a:ext uri="{FF2B5EF4-FFF2-40B4-BE49-F238E27FC236}">
                    <a16:creationId xmlns:a16="http://schemas.microsoft.com/office/drawing/2014/main" id="{02988A3E-3D6D-4340-BBDA-2E48089453F7}"/>
                  </a:ext>
                </a:extLst>
              </p:cNvPr>
              <p:cNvSpPr/>
              <p:nvPr/>
            </p:nvSpPr>
            <p:spPr>
              <a:xfrm rot="5400000" flipH="1">
                <a:off x="3572073" y="4627733"/>
                <a:ext cx="1694715" cy="20965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577339" y="222921"/>
                    </a:moveTo>
                    <a:lnTo>
                      <a:pt x="4577339" y="451264"/>
                    </a:lnTo>
                    <a:lnTo>
                      <a:pt x="4329141" y="451264"/>
                    </a:lnTo>
                    <a:lnTo>
                      <a:pt x="4329141" y="222921"/>
                    </a:lnTo>
                    <a:close/>
                    <a:moveTo>
                      <a:pt x="5021455" y="222921"/>
                    </a:moveTo>
                    <a:lnTo>
                      <a:pt x="5021455" y="451264"/>
                    </a:lnTo>
                    <a:lnTo>
                      <a:pt x="4773257" y="451264"/>
                    </a:lnTo>
                    <a:lnTo>
                      <a:pt x="4773257" y="222921"/>
                    </a:lnTo>
                    <a:close/>
                    <a:moveTo>
                      <a:pt x="5393520" y="0"/>
                    </a:moveTo>
                    <a:lnTo>
                      <a:pt x="538365" y="0"/>
                    </a:lnTo>
                    <a:lnTo>
                      <a:pt x="538365" y="667239"/>
                    </a:lnTo>
                    <a:lnTo>
                      <a:pt x="300065" y="667239"/>
                    </a:lnTo>
                    <a:lnTo>
                      <a:pt x="300065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110">
                <a:extLst>
                  <a:ext uri="{FF2B5EF4-FFF2-40B4-BE49-F238E27FC236}">
                    <a16:creationId xmlns:a16="http://schemas.microsoft.com/office/drawing/2014/main" id="{7FFEE119-FE79-4348-B3B5-DCDB8DEC5B72}"/>
                  </a:ext>
                </a:extLst>
              </p:cNvPr>
              <p:cNvSpPr/>
              <p:nvPr/>
            </p:nvSpPr>
            <p:spPr>
              <a:xfrm rot="5400000" flipH="1">
                <a:off x="3412106" y="4737149"/>
                <a:ext cx="1499976" cy="185564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160738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160738" y="667240"/>
                    </a:lnTo>
                    <a:close/>
                    <a:moveTo>
                      <a:pt x="374828" y="0"/>
                    </a:moveTo>
                    <a:lnTo>
                      <a:pt x="244143" y="0"/>
                    </a:lnTo>
                    <a:lnTo>
                      <a:pt x="244143" y="667240"/>
                    </a:lnTo>
                    <a:lnTo>
                      <a:pt x="374828" y="667240"/>
                    </a:lnTo>
                    <a:close/>
                    <a:moveTo>
                      <a:pt x="588917" y="0"/>
                    </a:moveTo>
                    <a:lnTo>
                      <a:pt x="458233" y="0"/>
                    </a:lnTo>
                    <a:lnTo>
                      <a:pt x="458233" y="667240"/>
                    </a:lnTo>
                    <a:lnTo>
                      <a:pt x="588917" y="667240"/>
                    </a:lnTo>
                    <a:close/>
                    <a:moveTo>
                      <a:pt x="803007" y="0"/>
                    </a:moveTo>
                    <a:lnTo>
                      <a:pt x="672322" y="0"/>
                    </a:lnTo>
                    <a:lnTo>
                      <a:pt x="672322" y="667240"/>
                    </a:lnTo>
                    <a:lnTo>
                      <a:pt x="803007" y="667240"/>
                    </a:lnTo>
                    <a:close/>
                    <a:moveTo>
                      <a:pt x="5393520" y="0"/>
                    </a:moveTo>
                    <a:lnTo>
                      <a:pt x="886412" y="0"/>
                    </a:lnTo>
                    <a:lnTo>
                      <a:pt x="886412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112">
                <a:extLst>
                  <a:ext uri="{FF2B5EF4-FFF2-40B4-BE49-F238E27FC236}">
                    <a16:creationId xmlns:a16="http://schemas.microsoft.com/office/drawing/2014/main" id="{957FCF19-46AD-4546-B647-E0198AC8987E}"/>
                  </a:ext>
                </a:extLst>
              </p:cNvPr>
              <p:cNvSpPr/>
              <p:nvPr/>
            </p:nvSpPr>
            <p:spPr>
              <a:xfrm rot="5400000" flipH="1">
                <a:off x="3801983" y="4577115"/>
                <a:ext cx="1784807" cy="2208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ectangle 112">
                <a:extLst>
                  <a:ext uri="{FF2B5EF4-FFF2-40B4-BE49-F238E27FC236}">
                    <a16:creationId xmlns:a16="http://schemas.microsoft.com/office/drawing/2014/main" id="{42EDE620-A7E2-4A28-8AEC-797C4C9C5FBB}"/>
                  </a:ext>
                </a:extLst>
              </p:cNvPr>
              <p:cNvSpPr/>
              <p:nvPr/>
            </p:nvSpPr>
            <p:spPr>
              <a:xfrm rot="5400000" flipH="1">
                <a:off x="2410703" y="4523806"/>
                <a:ext cx="1879687" cy="232539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615033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615033" y="667240"/>
                    </a:lnTo>
                    <a:close/>
                    <a:moveTo>
                      <a:pt x="829123" y="0"/>
                    </a:moveTo>
                    <a:lnTo>
                      <a:pt x="698438" y="0"/>
                    </a:lnTo>
                    <a:lnTo>
                      <a:pt x="698438" y="667240"/>
                    </a:lnTo>
                    <a:lnTo>
                      <a:pt x="829123" y="667240"/>
                    </a:lnTo>
                    <a:close/>
                    <a:moveTo>
                      <a:pt x="4597121" y="0"/>
                    </a:moveTo>
                    <a:lnTo>
                      <a:pt x="912528" y="0"/>
                    </a:lnTo>
                    <a:lnTo>
                      <a:pt x="912528" y="667240"/>
                    </a:lnTo>
                    <a:lnTo>
                      <a:pt x="4597121" y="667240"/>
                    </a:lnTo>
                    <a:close/>
                    <a:moveTo>
                      <a:pt x="4811211" y="0"/>
                    </a:moveTo>
                    <a:lnTo>
                      <a:pt x="4680526" y="0"/>
                    </a:lnTo>
                    <a:lnTo>
                      <a:pt x="4680526" y="667240"/>
                    </a:lnTo>
                    <a:lnTo>
                      <a:pt x="4811211" y="667240"/>
                    </a:lnTo>
                    <a:close/>
                    <a:moveTo>
                      <a:pt x="5393520" y="0"/>
                    </a:moveTo>
                    <a:lnTo>
                      <a:pt x="4894616" y="0"/>
                    </a:lnTo>
                    <a:lnTo>
                      <a:pt x="4894616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ectangle 97">
                <a:extLst>
                  <a:ext uri="{FF2B5EF4-FFF2-40B4-BE49-F238E27FC236}">
                    <a16:creationId xmlns:a16="http://schemas.microsoft.com/office/drawing/2014/main" id="{7B1DCD19-5D5B-4442-B11F-C8A6EA321B9E}"/>
                  </a:ext>
                </a:extLst>
              </p:cNvPr>
              <p:cNvSpPr/>
              <p:nvPr/>
            </p:nvSpPr>
            <p:spPr>
              <a:xfrm rot="5400000" flipH="1">
                <a:off x="2326501" y="4731870"/>
                <a:ext cx="1509371" cy="186726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3749325" y="214783"/>
                    </a:moveTo>
                    <a:lnTo>
                      <a:pt x="3749325" y="452458"/>
                    </a:lnTo>
                    <a:lnTo>
                      <a:pt x="3604159" y="452458"/>
                    </a:lnTo>
                    <a:lnTo>
                      <a:pt x="3604159" y="214783"/>
                    </a:lnTo>
                    <a:close/>
                    <a:moveTo>
                      <a:pt x="4010934" y="214783"/>
                    </a:moveTo>
                    <a:lnTo>
                      <a:pt x="4010934" y="452458"/>
                    </a:lnTo>
                    <a:lnTo>
                      <a:pt x="3865768" y="452458"/>
                    </a:lnTo>
                    <a:lnTo>
                      <a:pt x="3865768" y="214783"/>
                    </a:lnTo>
                    <a:close/>
                    <a:moveTo>
                      <a:pt x="4272544" y="214783"/>
                    </a:moveTo>
                    <a:lnTo>
                      <a:pt x="4272544" y="452458"/>
                    </a:lnTo>
                    <a:lnTo>
                      <a:pt x="4127378" y="452458"/>
                    </a:lnTo>
                    <a:lnTo>
                      <a:pt x="4127378" y="214783"/>
                    </a:lnTo>
                    <a:close/>
                    <a:moveTo>
                      <a:pt x="4534153" y="214783"/>
                    </a:moveTo>
                    <a:lnTo>
                      <a:pt x="4534153" y="452458"/>
                    </a:lnTo>
                    <a:lnTo>
                      <a:pt x="4388987" y="452458"/>
                    </a:lnTo>
                    <a:lnTo>
                      <a:pt x="4388987" y="214783"/>
                    </a:lnTo>
                    <a:close/>
                    <a:moveTo>
                      <a:pt x="4795763" y="214783"/>
                    </a:moveTo>
                    <a:lnTo>
                      <a:pt x="4795763" y="452458"/>
                    </a:lnTo>
                    <a:lnTo>
                      <a:pt x="4650597" y="452458"/>
                    </a:lnTo>
                    <a:lnTo>
                      <a:pt x="4650597" y="214783"/>
                    </a:lnTo>
                    <a:close/>
                    <a:moveTo>
                      <a:pt x="5057372" y="214783"/>
                    </a:moveTo>
                    <a:lnTo>
                      <a:pt x="5057372" y="452458"/>
                    </a:lnTo>
                    <a:lnTo>
                      <a:pt x="4912206" y="452458"/>
                    </a:lnTo>
                    <a:lnTo>
                      <a:pt x="4912206" y="214783"/>
                    </a:lnTo>
                    <a:close/>
                    <a:moveTo>
                      <a:pt x="5393520" y="0"/>
                    </a:move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74">
                <a:extLst>
                  <a:ext uri="{FF2B5EF4-FFF2-40B4-BE49-F238E27FC236}">
                    <a16:creationId xmlns:a16="http://schemas.microsoft.com/office/drawing/2014/main" id="{8B703011-CCD3-4500-9E94-B77250873F13}"/>
                  </a:ext>
                </a:extLst>
              </p:cNvPr>
              <p:cNvSpPr/>
              <p:nvPr/>
            </p:nvSpPr>
            <p:spPr>
              <a:xfrm rot="5400000" flipH="1">
                <a:off x="4624354" y="4709730"/>
                <a:ext cx="1530076" cy="210301"/>
              </a:xfrm>
              <a:custGeom>
                <a:avLst/>
                <a:gdLst/>
                <a:ahLst/>
                <a:cxnLst/>
                <a:rect l="l" t="t" r="r" b="b"/>
                <a:pathLst>
                  <a:path w="5393520" h="667240">
                    <a:moveTo>
                      <a:pt x="4294520" y="262881"/>
                    </a:moveTo>
                    <a:lnTo>
                      <a:pt x="4294520" y="390769"/>
                    </a:lnTo>
                    <a:lnTo>
                      <a:pt x="4155512" y="390769"/>
                    </a:lnTo>
                    <a:lnTo>
                      <a:pt x="4155512" y="262881"/>
                    </a:lnTo>
                    <a:close/>
                    <a:moveTo>
                      <a:pt x="4545033" y="262881"/>
                    </a:moveTo>
                    <a:lnTo>
                      <a:pt x="4545033" y="390769"/>
                    </a:lnTo>
                    <a:lnTo>
                      <a:pt x="4406025" y="390769"/>
                    </a:lnTo>
                    <a:lnTo>
                      <a:pt x="4406025" y="262881"/>
                    </a:lnTo>
                    <a:close/>
                    <a:moveTo>
                      <a:pt x="4795546" y="262881"/>
                    </a:moveTo>
                    <a:lnTo>
                      <a:pt x="4795546" y="390769"/>
                    </a:lnTo>
                    <a:lnTo>
                      <a:pt x="4656538" y="390769"/>
                    </a:lnTo>
                    <a:lnTo>
                      <a:pt x="4656538" y="262881"/>
                    </a:lnTo>
                    <a:close/>
                    <a:moveTo>
                      <a:pt x="5393520" y="0"/>
                    </a:moveTo>
                    <a:lnTo>
                      <a:pt x="1140534" y="0"/>
                    </a:lnTo>
                    <a:lnTo>
                      <a:pt x="1140534" y="658575"/>
                    </a:lnTo>
                    <a:lnTo>
                      <a:pt x="1057129" y="658575"/>
                    </a:lnTo>
                    <a:lnTo>
                      <a:pt x="1057129" y="0"/>
                    </a:lnTo>
                    <a:lnTo>
                      <a:pt x="926444" y="0"/>
                    </a:lnTo>
                    <a:lnTo>
                      <a:pt x="926444" y="658575"/>
                    </a:lnTo>
                    <a:lnTo>
                      <a:pt x="843039" y="658575"/>
                    </a:lnTo>
                    <a:lnTo>
                      <a:pt x="843039" y="0"/>
                    </a:lnTo>
                    <a:lnTo>
                      <a:pt x="712355" y="0"/>
                    </a:lnTo>
                    <a:lnTo>
                      <a:pt x="712355" y="658575"/>
                    </a:lnTo>
                    <a:lnTo>
                      <a:pt x="628950" y="658575"/>
                    </a:lnTo>
                    <a:lnTo>
                      <a:pt x="628950" y="0"/>
                    </a:lnTo>
                    <a:lnTo>
                      <a:pt x="498265" y="0"/>
                    </a:lnTo>
                    <a:lnTo>
                      <a:pt x="498265" y="658575"/>
                    </a:lnTo>
                    <a:lnTo>
                      <a:pt x="414860" y="658575"/>
                    </a:lnTo>
                    <a:lnTo>
                      <a:pt x="414860" y="0"/>
                    </a:lnTo>
                    <a:lnTo>
                      <a:pt x="0" y="0"/>
                    </a:lnTo>
                    <a:lnTo>
                      <a:pt x="0" y="667240"/>
                    </a:lnTo>
                    <a:lnTo>
                      <a:pt x="5393520" y="667240"/>
                    </a:lnTo>
                    <a:close/>
                  </a:path>
                </a:pathLst>
              </a:custGeom>
              <a:solidFill>
                <a:schemeClr val="accent3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131">
                <a:extLst>
                  <a:ext uri="{FF2B5EF4-FFF2-40B4-BE49-F238E27FC236}">
                    <a16:creationId xmlns:a16="http://schemas.microsoft.com/office/drawing/2014/main" id="{9AA9C786-55EC-47CF-A65F-31116E98BF6F}"/>
                  </a:ext>
                </a:extLst>
              </p:cNvPr>
              <p:cNvSpPr/>
              <p:nvPr/>
            </p:nvSpPr>
            <p:spPr>
              <a:xfrm rot="5400000" flipH="1">
                <a:off x="4253712" y="4609117"/>
                <a:ext cx="15816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1581603" h="360000">
                    <a:moveTo>
                      <a:pt x="1202902" y="360000"/>
                    </a:moveTo>
                    <a:lnTo>
                      <a:pt x="1202902" y="0"/>
                    </a:lnTo>
                    <a:lnTo>
                      <a:pt x="1152000" y="0"/>
                    </a:lnTo>
                    <a:lnTo>
                      <a:pt x="1019560" y="0"/>
                    </a:lnTo>
                    <a:lnTo>
                      <a:pt x="929520" y="0"/>
                    </a:lnTo>
                    <a:lnTo>
                      <a:pt x="863339" y="0"/>
                    </a:lnTo>
                    <a:lnTo>
                      <a:pt x="773299" y="0"/>
                    </a:lnTo>
                    <a:lnTo>
                      <a:pt x="429603" y="0"/>
                    </a:lnTo>
                    <a:lnTo>
                      <a:pt x="0" y="0"/>
                    </a:lnTo>
                    <a:lnTo>
                      <a:pt x="0" y="360000"/>
                    </a:lnTo>
                    <a:lnTo>
                      <a:pt x="429603" y="360000"/>
                    </a:lnTo>
                    <a:lnTo>
                      <a:pt x="773299" y="360000"/>
                    </a:lnTo>
                    <a:lnTo>
                      <a:pt x="863339" y="360000"/>
                    </a:lnTo>
                    <a:lnTo>
                      <a:pt x="929520" y="360000"/>
                    </a:lnTo>
                    <a:lnTo>
                      <a:pt x="1019560" y="360000"/>
                    </a:lnTo>
                    <a:lnTo>
                      <a:pt x="1152000" y="360000"/>
                    </a:lnTo>
                    <a:close/>
                    <a:moveTo>
                      <a:pt x="1359123" y="360000"/>
                    </a:moveTo>
                    <a:lnTo>
                      <a:pt x="1359123" y="0"/>
                    </a:lnTo>
                    <a:lnTo>
                      <a:pt x="1292942" y="0"/>
                    </a:lnTo>
                    <a:lnTo>
                      <a:pt x="1292942" y="360000"/>
                    </a:lnTo>
                    <a:close/>
                    <a:moveTo>
                      <a:pt x="1581603" y="360000"/>
                    </a:moveTo>
                    <a:lnTo>
                      <a:pt x="1581603" y="0"/>
                    </a:lnTo>
                    <a:lnTo>
                      <a:pt x="1449163" y="0"/>
                    </a:lnTo>
                    <a:lnTo>
                      <a:pt x="1449163" y="360000"/>
                    </a:lnTo>
                    <a:close/>
                  </a:path>
                </a:pathLst>
              </a:cu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25ACAF9-B98A-43AF-8055-6CB9BF4118D1}"/>
                </a:ext>
              </a:extLst>
            </p:cNvPr>
            <p:cNvGrpSpPr/>
            <p:nvPr/>
          </p:nvGrpSpPr>
          <p:grpSpPr>
            <a:xfrm>
              <a:off x="1525348" y="1579815"/>
              <a:ext cx="6070988" cy="2761700"/>
              <a:chOff x="1525348" y="1579815"/>
              <a:chExt cx="6070988" cy="2761700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EEC17CA0-593E-458B-99B3-237D6ABC1CB6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3B9A16-A9BA-497F-8A46-549F6EF13383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B7E67E2D-8DA5-4DBA-B5D6-E770B11F8D0E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8" name="Straight Connector 8">
                <a:extLst>
                  <a:ext uri="{FF2B5EF4-FFF2-40B4-BE49-F238E27FC236}">
                    <a16:creationId xmlns:a16="http://schemas.microsoft.com/office/drawing/2014/main" id="{98E01CD6-78C3-462D-9A9B-F0EE8B644C6D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9">
                <a:extLst>
                  <a:ext uri="{FF2B5EF4-FFF2-40B4-BE49-F238E27FC236}">
                    <a16:creationId xmlns:a16="http://schemas.microsoft.com/office/drawing/2014/main" id="{F84DDDF2-4B5C-4641-83C8-458B0274DEEB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Isosceles Triangle 10">
                <a:extLst>
                  <a:ext uri="{FF2B5EF4-FFF2-40B4-BE49-F238E27FC236}">
                    <a16:creationId xmlns:a16="http://schemas.microsoft.com/office/drawing/2014/main" id="{991C04FD-233D-4A04-83C9-56839582FEEF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4E328873-1608-4F60-BE99-2D869E4F177C}"/>
                  </a:ext>
                </a:extLst>
              </p:cNvPr>
              <p:cNvSpPr/>
              <p:nvPr/>
            </p:nvSpPr>
            <p:spPr>
              <a:xfrm>
                <a:off x="6122007" y="3356991"/>
                <a:ext cx="236068" cy="27199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3" name="Прямоугольник 11" descr="Декоративный элемент">
            <a:extLst>
              <a:ext uri="{FF2B5EF4-FFF2-40B4-BE49-F238E27FC236}">
                <a16:creationId xmlns:a16="http://schemas.microsoft.com/office/drawing/2014/main" id="{F3359D11-6BA6-4191-99C5-BDB1F62528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353464"/>
            <a:ext cx="5991225" cy="1492981"/>
          </a:xfrm>
          <a:prstGeom prst="rect">
            <a:avLst/>
          </a:prstGeom>
          <a:solidFill>
            <a:schemeClr val="bg1">
              <a:lumMod val="75000"/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D5704E-1550-405A-84C9-2E377F5887F3}"/>
              </a:ext>
            </a:extLst>
          </p:cNvPr>
          <p:cNvSpPr txBox="1"/>
          <p:nvPr/>
        </p:nvSpPr>
        <p:spPr>
          <a:xfrm>
            <a:off x="-1763" y="5415154"/>
            <a:ext cx="5991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В Ужгородському національному університеті реалізуються </a:t>
            </a:r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206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освітніх програм на першому (бакалаврському), другому (магістерському) та третьому (</a:t>
            </a:r>
            <a:r>
              <a:rPr lang="uk-UA" sz="16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освітньо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-науковому) рівнях вищої освіти та </a:t>
            </a:r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7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освітніх програм фахової </a:t>
            </a:r>
            <a:r>
              <a:rPr lang="uk-UA" sz="16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передвищої</a:t>
            </a:r>
            <a:r>
              <a:rPr lang="uk-UA" sz="16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освіти у Природничо-гуманітарному фаховому коледжі університету.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43" name="Elbow Connector 61">
            <a:extLst>
              <a:ext uri="{FF2B5EF4-FFF2-40B4-BE49-F238E27FC236}">
                <a16:creationId xmlns:a16="http://schemas.microsoft.com/office/drawing/2014/main" id="{7B24FA86-BBDA-47E0-9137-A4C6AE1391F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71046" y="4893521"/>
            <a:ext cx="537163" cy="2159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71">
            <a:extLst>
              <a:ext uri="{FF2B5EF4-FFF2-40B4-BE49-F238E27FC236}">
                <a16:creationId xmlns:a16="http://schemas.microsoft.com/office/drawing/2014/main" id="{A305AD47-3D57-4061-A772-2B81AB2C4379}"/>
              </a:ext>
            </a:extLst>
          </p:cNvPr>
          <p:cNvCxnSpPr>
            <a:cxnSpLocks/>
          </p:cNvCxnSpPr>
          <p:nvPr/>
        </p:nvCxnSpPr>
        <p:spPr>
          <a:xfrm rot="10800000">
            <a:off x="9535606" y="4823361"/>
            <a:ext cx="1158236" cy="276567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66">
            <a:extLst>
              <a:ext uri="{FF2B5EF4-FFF2-40B4-BE49-F238E27FC236}">
                <a16:creationId xmlns:a16="http://schemas.microsoft.com/office/drawing/2014/main" id="{858355CD-3DB2-4F9E-BD2D-3D4DE36AFC26}"/>
              </a:ext>
            </a:extLst>
          </p:cNvPr>
          <p:cNvCxnSpPr>
            <a:cxnSpLocks/>
          </p:cNvCxnSpPr>
          <p:nvPr/>
        </p:nvCxnSpPr>
        <p:spPr>
          <a:xfrm rot="10800000">
            <a:off x="9818804" y="3934497"/>
            <a:ext cx="777479" cy="3031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78">
            <a:extLst>
              <a:ext uri="{FF2B5EF4-FFF2-40B4-BE49-F238E27FC236}">
                <a16:creationId xmlns:a16="http://schemas.microsoft.com/office/drawing/2014/main" id="{DB209DF7-7B15-4855-A899-73AEADFDE08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82083" y="4972775"/>
            <a:ext cx="1013275" cy="330934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2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62398ED1-3889-4BE2-859E-80F59F978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0"/>
            <a:ext cx="6381751" cy="6862535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61C01B49-E312-480E-9B98-10F7BA182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194278"/>
              </p:ext>
            </p:extLst>
          </p:nvPr>
        </p:nvGraphicFramePr>
        <p:xfrm>
          <a:off x="6536267" y="1720016"/>
          <a:ext cx="6086480" cy="526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1">
            <a:extLst>
              <a:ext uri="{FF2B5EF4-FFF2-40B4-BE49-F238E27FC236}">
                <a16:creationId xmlns:a16="http://schemas.microsoft.com/office/drawing/2014/main" id="{63B97028-DC00-4527-9EFF-1C5C37C81F9C}"/>
              </a:ext>
            </a:extLst>
          </p:cNvPr>
          <p:cNvSpPr/>
          <p:nvPr/>
        </p:nvSpPr>
        <p:spPr>
          <a:xfrm>
            <a:off x="2228295" y="150923"/>
            <a:ext cx="9963705" cy="999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800" b="1" dirty="0">
              <a:solidFill>
                <a:schemeClr val="bg1"/>
              </a:solidFill>
              <a:latin typeface="Gill Sans Nova" panose="020B06020201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CDD25-85A4-4301-BDF2-BBBDF702FBE8}"/>
              </a:ext>
            </a:extLst>
          </p:cNvPr>
          <p:cNvSpPr txBox="1"/>
          <p:nvPr/>
        </p:nvSpPr>
        <p:spPr>
          <a:xfrm>
            <a:off x="2409830" y="298367"/>
            <a:ext cx="9772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ДИНАМІКА КІЛЬКОСТІ ІНОЗЕМНИХ СТУДЕНТІВ</a:t>
            </a:r>
            <a:endParaRPr lang="ru-RU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EE94B647-0DA7-4F17-AAF3-EBABC5F7DA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991523"/>
              </p:ext>
            </p:extLst>
          </p:nvPr>
        </p:nvGraphicFramePr>
        <p:xfrm>
          <a:off x="546102" y="1542216"/>
          <a:ext cx="5835648" cy="493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217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">
            <a:extLst>
              <a:ext uri="{FF2B5EF4-FFF2-40B4-BE49-F238E27FC236}">
                <a16:creationId xmlns:a16="http://schemas.microsoft.com/office/drawing/2014/main" id="{4E6228F9-6AB0-41B1-9F1E-6D647178DCEC}"/>
              </a:ext>
            </a:extLst>
          </p:cNvPr>
          <p:cNvSpPr/>
          <p:nvPr/>
        </p:nvSpPr>
        <p:spPr>
          <a:xfrm>
            <a:off x="1" y="0"/>
            <a:ext cx="12186488" cy="89380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pSp>
        <p:nvGrpSpPr>
          <p:cNvPr id="2" name="그룹 9">
            <a:extLst>
              <a:ext uri="{FF2B5EF4-FFF2-40B4-BE49-F238E27FC236}">
                <a16:creationId xmlns:a16="http://schemas.microsoft.com/office/drawing/2014/main" id="{F1C46CBD-25F8-4943-9D1A-3D77DC57DEE9}"/>
              </a:ext>
            </a:extLst>
          </p:cNvPr>
          <p:cNvGrpSpPr/>
          <p:nvPr/>
        </p:nvGrpSpPr>
        <p:grpSpPr>
          <a:xfrm>
            <a:off x="7205152" y="4498811"/>
            <a:ext cx="1711631" cy="954597"/>
            <a:chOff x="7205148" y="3645024"/>
            <a:chExt cx="1711631" cy="954597"/>
          </a:xfrm>
        </p:grpSpPr>
        <p:sp>
          <p:nvSpPr>
            <p:cNvPr id="3" name="Rectangle 74">
              <a:extLst>
                <a:ext uri="{FF2B5EF4-FFF2-40B4-BE49-F238E27FC236}">
                  <a16:creationId xmlns:a16="http://schemas.microsoft.com/office/drawing/2014/main" id="{18FC2D82-A2A4-47B4-8BA1-0088A13DBBA7}"/>
                </a:ext>
              </a:extLst>
            </p:cNvPr>
            <p:cNvSpPr/>
            <p:nvPr/>
          </p:nvSpPr>
          <p:spPr>
            <a:xfrm flipH="1">
              <a:off x="7210998" y="4389320"/>
              <a:ext cx="1699930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EF4389F-97C7-4001-AB1A-EBE7701CBD9A}"/>
                </a:ext>
              </a:extLst>
            </p:cNvPr>
            <p:cNvSpPr/>
            <p:nvPr/>
          </p:nvSpPr>
          <p:spPr>
            <a:xfrm flipH="1">
              <a:off x="7205148" y="4121909"/>
              <a:ext cx="1711631" cy="211748"/>
            </a:xfrm>
            <a:prstGeom prst="rect">
              <a:avLst/>
            </a:pr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Rectangle 94">
              <a:extLst>
                <a:ext uri="{FF2B5EF4-FFF2-40B4-BE49-F238E27FC236}">
                  <a16:creationId xmlns:a16="http://schemas.microsoft.com/office/drawing/2014/main" id="{3607EA79-A363-4B05-B3A0-2152A8A74760}"/>
                </a:ext>
              </a:extLst>
            </p:cNvPr>
            <p:cNvSpPr/>
            <p:nvPr/>
          </p:nvSpPr>
          <p:spPr>
            <a:xfrm flipH="1">
              <a:off x="7338190" y="3887414"/>
              <a:ext cx="1445547" cy="17883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289124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289124" y="667240"/>
                  </a:lnTo>
                  <a:close/>
                  <a:moveTo>
                    <a:pt x="629207" y="0"/>
                  </a:moveTo>
                  <a:lnTo>
                    <a:pt x="478456" y="0"/>
                  </a:lnTo>
                  <a:lnTo>
                    <a:pt x="478456" y="667240"/>
                  </a:lnTo>
                  <a:lnTo>
                    <a:pt x="629207" y="667240"/>
                  </a:lnTo>
                  <a:close/>
                  <a:moveTo>
                    <a:pt x="5393520" y="0"/>
                  </a:moveTo>
                  <a:lnTo>
                    <a:pt x="818539" y="0"/>
                  </a:lnTo>
                  <a:lnTo>
                    <a:pt x="818539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97">
              <a:extLst>
                <a:ext uri="{FF2B5EF4-FFF2-40B4-BE49-F238E27FC236}">
                  <a16:creationId xmlns:a16="http://schemas.microsoft.com/office/drawing/2014/main" id="{80D859C7-B871-46D3-8242-63FB3F24525E}"/>
                </a:ext>
              </a:extLst>
            </p:cNvPr>
            <p:cNvSpPr/>
            <p:nvPr/>
          </p:nvSpPr>
          <p:spPr>
            <a:xfrm flipH="1">
              <a:off x="7306278" y="3645024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18D1B7B0-5321-4C87-A47F-06AC46F1EDB5}"/>
              </a:ext>
            </a:extLst>
          </p:cNvPr>
          <p:cNvGrpSpPr/>
          <p:nvPr/>
        </p:nvGrpSpPr>
        <p:grpSpPr>
          <a:xfrm>
            <a:off x="903000" y="5528414"/>
            <a:ext cx="10386000" cy="1276754"/>
            <a:chOff x="865132" y="4710839"/>
            <a:chExt cx="10386000" cy="1276753"/>
          </a:xfrm>
          <a:solidFill>
            <a:schemeClr val="accent6"/>
          </a:solidFill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8BDB3AA-BD55-4785-AC3F-9F606D1DBEEF}"/>
                </a:ext>
              </a:extLst>
            </p:cNvPr>
            <p:cNvSpPr/>
            <p:nvPr/>
          </p:nvSpPr>
          <p:spPr>
            <a:xfrm rot="10800000">
              <a:off x="865132" y="5879592"/>
              <a:ext cx="23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04EE66EB-7B78-413E-8DD5-111DB93D5FC7}"/>
                </a:ext>
              </a:extLst>
            </p:cNvPr>
            <p:cNvSpPr/>
            <p:nvPr/>
          </p:nvSpPr>
          <p:spPr>
            <a:xfrm rot="5400000">
              <a:off x="2557132" y="5375592"/>
              <a:ext cx="11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8224510A-AF0F-47BF-BD1F-AAAE71568F6B}"/>
                </a:ext>
              </a:extLst>
            </p:cNvPr>
            <p:cNvSpPr/>
            <p:nvPr/>
          </p:nvSpPr>
          <p:spPr>
            <a:xfrm>
              <a:off x="3115132" y="4871592"/>
              <a:ext cx="2052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71C4E45-5540-4BF8-A735-39560CB0FB5E}"/>
                </a:ext>
              </a:extLst>
            </p:cNvPr>
            <p:cNvSpPr/>
            <p:nvPr/>
          </p:nvSpPr>
          <p:spPr>
            <a:xfrm rot="5400000">
              <a:off x="4735132" y="5195592"/>
              <a:ext cx="75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77748914-632C-434E-B369-1EE60C4A85AB}"/>
                </a:ext>
              </a:extLst>
            </p:cNvPr>
            <p:cNvSpPr/>
            <p:nvPr/>
          </p:nvSpPr>
          <p:spPr>
            <a:xfrm>
              <a:off x="5059132" y="5538839"/>
              <a:ext cx="2052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2C0856C-D03F-4658-A1EF-051237BF35F9}"/>
                </a:ext>
              </a:extLst>
            </p:cNvPr>
            <p:cNvSpPr/>
            <p:nvPr/>
          </p:nvSpPr>
          <p:spPr>
            <a:xfrm rot="5400000">
              <a:off x="6589132" y="5124839"/>
              <a:ext cx="93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D55ECBE4-466D-4379-B2EE-7784A189E50B}"/>
                </a:ext>
              </a:extLst>
            </p:cNvPr>
            <p:cNvSpPr/>
            <p:nvPr/>
          </p:nvSpPr>
          <p:spPr>
            <a:xfrm>
              <a:off x="7003132" y="4710839"/>
              <a:ext cx="2052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508C5814-3923-4B7B-89B4-C14CCEE82DD9}"/>
                </a:ext>
              </a:extLst>
            </p:cNvPr>
            <p:cNvSpPr/>
            <p:nvPr/>
          </p:nvSpPr>
          <p:spPr>
            <a:xfrm rot="5400000">
              <a:off x="8533132" y="5124839"/>
              <a:ext cx="93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926645A3-3208-4049-A7F7-5D4D84CDD4AA}"/>
                </a:ext>
              </a:extLst>
            </p:cNvPr>
            <p:cNvSpPr/>
            <p:nvPr/>
          </p:nvSpPr>
          <p:spPr>
            <a:xfrm>
              <a:off x="8947132" y="5538839"/>
              <a:ext cx="230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" name="그룹 5">
            <a:extLst>
              <a:ext uri="{FF2B5EF4-FFF2-40B4-BE49-F238E27FC236}">
                <a16:creationId xmlns:a16="http://schemas.microsoft.com/office/drawing/2014/main" id="{F43A42C3-F972-49DA-96C0-D3D42E2E19A4}"/>
              </a:ext>
            </a:extLst>
          </p:cNvPr>
          <p:cNvGrpSpPr/>
          <p:nvPr/>
        </p:nvGrpSpPr>
        <p:grpSpPr>
          <a:xfrm>
            <a:off x="3428702" y="4724018"/>
            <a:ext cx="1489893" cy="881131"/>
            <a:chOff x="3428700" y="3933599"/>
            <a:chExt cx="1489892" cy="881131"/>
          </a:xfrm>
        </p:grpSpPr>
        <p:sp>
          <p:nvSpPr>
            <p:cNvPr id="18" name="Round Same Side Corner Rectangle 51">
              <a:extLst>
                <a:ext uri="{FF2B5EF4-FFF2-40B4-BE49-F238E27FC236}">
                  <a16:creationId xmlns:a16="http://schemas.microsoft.com/office/drawing/2014/main" id="{AFAEB948-76C0-4040-863C-2C08EC876A5A}"/>
                </a:ext>
              </a:extLst>
            </p:cNvPr>
            <p:cNvSpPr/>
            <p:nvPr/>
          </p:nvSpPr>
          <p:spPr>
            <a:xfrm rot="5400000" flipH="1">
              <a:off x="4056583" y="3629219"/>
              <a:ext cx="234126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Round Same Side Corner Rectangle 51">
              <a:extLst>
                <a:ext uri="{FF2B5EF4-FFF2-40B4-BE49-F238E27FC236}">
                  <a16:creationId xmlns:a16="http://schemas.microsoft.com/office/drawing/2014/main" id="{AE299755-B4CA-43D0-A0CE-9AFA73A9F770}"/>
                </a:ext>
              </a:extLst>
            </p:cNvPr>
            <p:cNvSpPr/>
            <p:nvPr/>
          </p:nvSpPr>
          <p:spPr>
            <a:xfrm rot="16200000" flipH="1">
              <a:off x="4063113" y="4000802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02693723-2233-4F09-BB16-B14CB815A67A}"/>
                </a:ext>
              </a:extLst>
            </p:cNvPr>
            <p:cNvSpPr/>
            <p:nvPr/>
          </p:nvSpPr>
          <p:spPr>
            <a:xfrm rot="16200000" flipH="1">
              <a:off x="4063113" y="3340738"/>
              <a:ext cx="221067" cy="140679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C1294FB7-4490-4DBF-93A4-70B3A61A1791}"/>
              </a:ext>
            </a:extLst>
          </p:cNvPr>
          <p:cNvGrpSpPr/>
          <p:nvPr/>
        </p:nvGrpSpPr>
        <p:grpSpPr>
          <a:xfrm>
            <a:off x="9206087" y="4583704"/>
            <a:ext cx="1534525" cy="1691872"/>
            <a:chOff x="9215137" y="3720865"/>
            <a:chExt cx="1534525" cy="1691872"/>
          </a:xfrm>
        </p:grpSpPr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79B8D1A6-5B23-4525-9510-8F28C17F7C39}"/>
                </a:ext>
              </a:extLst>
            </p:cNvPr>
            <p:cNvSpPr/>
            <p:nvPr/>
          </p:nvSpPr>
          <p:spPr>
            <a:xfrm rot="16200000" flipH="1" flipV="1">
              <a:off x="8544278" y="4528080"/>
              <a:ext cx="1555516" cy="21379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5393520" y="0"/>
                  </a:moveTo>
                  <a:lnTo>
                    <a:pt x="1875109" y="0"/>
                  </a:lnTo>
                  <a:lnTo>
                    <a:pt x="1875109" y="658575"/>
                  </a:lnTo>
                  <a:lnTo>
                    <a:pt x="1782911" y="658575"/>
                  </a:lnTo>
                  <a:lnTo>
                    <a:pt x="1782911" y="0"/>
                  </a:lnTo>
                  <a:lnTo>
                    <a:pt x="1642284" y="0"/>
                  </a:lnTo>
                  <a:lnTo>
                    <a:pt x="1642284" y="658575"/>
                  </a:lnTo>
                  <a:lnTo>
                    <a:pt x="1550085" y="658575"/>
                  </a:lnTo>
                  <a:lnTo>
                    <a:pt x="1550085" y="0"/>
                  </a:lnTo>
                  <a:lnTo>
                    <a:pt x="1409458" y="0"/>
                  </a:lnTo>
                  <a:lnTo>
                    <a:pt x="1409458" y="658575"/>
                  </a:lnTo>
                  <a:lnTo>
                    <a:pt x="1317259" y="658575"/>
                  </a:lnTo>
                  <a:lnTo>
                    <a:pt x="1317259" y="0"/>
                  </a:lnTo>
                  <a:lnTo>
                    <a:pt x="1176632" y="0"/>
                  </a:lnTo>
                  <a:lnTo>
                    <a:pt x="1176632" y="658575"/>
                  </a:lnTo>
                  <a:lnTo>
                    <a:pt x="1084434" y="658575"/>
                  </a:lnTo>
                  <a:lnTo>
                    <a:pt x="1084434" y="0"/>
                  </a:lnTo>
                  <a:lnTo>
                    <a:pt x="943806" y="0"/>
                  </a:lnTo>
                  <a:lnTo>
                    <a:pt x="943806" y="658575"/>
                  </a:lnTo>
                  <a:lnTo>
                    <a:pt x="851608" y="658575"/>
                  </a:lnTo>
                  <a:lnTo>
                    <a:pt x="851608" y="0"/>
                  </a:lnTo>
                  <a:lnTo>
                    <a:pt x="710981" y="0"/>
                  </a:lnTo>
                  <a:lnTo>
                    <a:pt x="710981" y="658575"/>
                  </a:lnTo>
                  <a:lnTo>
                    <a:pt x="618782" y="658575"/>
                  </a:lnTo>
                  <a:lnTo>
                    <a:pt x="618782" y="0"/>
                  </a:lnTo>
                  <a:lnTo>
                    <a:pt x="478155" y="0"/>
                  </a:lnTo>
                  <a:lnTo>
                    <a:pt x="478155" y="658575"/>
                  </a:lnTo>
                  <a:lnTo>
                    <a:pt x="385957" y="658575"/>
                  </a:lnTo>
                  <a:lnTo>
                    <a:pt x="385957" y="0"/>
                  </a:lnTo>
                  <a:lnTo>
                    <a:pt x="245332" y="0"/>
                  </a:lnTo>
                  <a:lnTo>
                    <a:pt x="245332" y="658575"/>
                  </a:lnTo>
                  <a:lnTo>
                    <a:pt x="153133" y="658575"/>
                  </a:lnTo>
                  <a:lnTo>
                    <a:pt x="153133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" name="Rectangle 98">
              <a:extLst>
                <a:ext uri="{FF2B5EF4-FFF2-40B4-BE49-F238E27FC236}">
                  <a16:creationId xmlns:a16="http://schemas.microsoft.com/office/drawing/2014/main" id="{88526A52-C4D1-4A75-A520-9E33A14555FE}"/>
                </a:ext>
              </a:extLst>
            </p:cNvPr>
            <p:cNvSpPr/>
            <p:nvPr/>
          </p:nvSpPr>
          <p:spPr>
            <a:xfrm rot="5400000" flipH="1">
              <a:off x="8810372" y="4499101"/>
              <a:ext cx="1606471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Rectangle 112">
              <a:extLst>
                <a:ext uri="{FF2B5EF4-FFF2-40B4-BE49-F238E27FC236}">
                  <a16:creationId xmlns:a16="http://schemas.microsoft.com/office/drawing/2014/main" id="{E589CE43-36E8-4C5D-83C6-9242D3A5F4A9}"/>
                </a:ext>
              </a:extLst>
            </p:cNvPr>
            <p:cNvSpPr/>
            <p:nvPr/>
          </p:nvSpPr>
          <p:spPr>
            <a:xfrm rot="5400000" flipH="1">
              <a:off x="9068612" y="4450531"/>
              <a:ext cx="1691872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ectangle 131">
              <a:extLst>
                <a:ext uri="{FF2B5EF4-FFF2-40B4-BE49-F238E27FC236}">
                  <a16:creationId xmlns:a16="http://schemas.microsoft.com/office/drawing/2014/main" id="{57B1878A-4F51-4A3E-A31B-1418EF17AAA3}"/>
                </a:ext>
              </a:extLst>
            </p:cNvPr>
            <p:cNvSpPr/>
            <p:nvPr/>
          </p:nvSpPr>
          <p:spPr>
            <a:xfrm rot="5400000" flipH="1">
              <a:off x="9709091" y="4656737"/>
              <a:ext cx="1152000" cy="360000"/>
            </a:xfrm>
            <a:custGeom>
              <a:avLst/>
              <a:gdLst/>
              <a:ahLst/>
              <a:cxnLst/>
              <a:rect l="l" t="t" r="r" b="b"/>
              <a:pathLst>
                <a:path w="1152000" h="360000">
                  <a:moveTo>
                    <a:pt x="773299" y="360000"/>
                  </a:moveTo>
                  <a:lnTo>
                    <a:pt x="773299" y="0"/>
                  </a:lnTo>
                  <a:lnTo>
                    <a:pt x="0" y="0"/>
                  </a:lnTo>
                  <a:lnTo>
                    <a:pt x="0" y="360000"/>
                  </a:lnTo>
                  <a:close/>
                  <a:moveTo>
                    <a:pt x="929520" y="360000"/>
                  </a:moveTo>
                  <a:lnTo>
                    <a:pt x="929520" y="0"/>
                  </a:lnTo>
                  <a:lnTo>
                    <a:pt x="863339" y="0"/>
                  </a:lnTo>
                  <a:lnTo>
                    <a:pt x="863339" y="360000"/>
                  </a:lnTo>
                  <a:close/>
                  <a:moveTo>
                    <a:pt x="1152000" y="360000"/>
                  </a:moveTo>
                  <a:lnTo>
                    <a:pt x="1152000" y="0"/>
                  </a:lnTo>
                  <a:lnTo>
                    <a:pt x="1019560" y="0"/>
                  </a:lnTo>
                  <a:lnTo>
                    <a:pt x="1019560" y="3600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74">
              <a:extLst>
                <a:ext uri="{FF2B5EF4-FFF2-40B4-BE49-F238E27FC236}">
                  <a16:creationId xmlns:a16="http://schemas.microsoft.com/office/drawing/2014/main" id="{E8BBCF0E-AC20-480C-90D9-338654DB7A6B}"/>
                </a:ext>
              </a:extLst>
            </p:cNvPr>
            <p:cNvSpPr/>
            <p:nvPr/>
          </p:nvSpPr>
          <p:spPr>
            <a:xfrm rot="5400000" flipH="1">
              <a:off x="9879474" y="4542548"/>
              <a:ext cx="1530076" cy="2103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294520" y="262881"/>
                  </a:moveTo>
                  <a:lnTo>
                    <a:pt x="4294520" y="390769"/>
                  </a:lnTo>
                  <a:lnTo>
                    <a:pt x="4155512" y="390769"/>
                  </a:lnTo>
                  <a:lnTo>
                    <a:pt x="4155512" y="262881"/>
                  </a:lnTo>
                  <a:close/>
                  <a:moveTo>
                    <a:pt x="4545033" y="262881"/>
                  </a:moveTo>
                  <a:lnTo>
                    <a:pt x="4545033" y="390769"/>
                  </a:lnTo>
                  <a:lnTo>
                    <a:pt x="4406025" y="390769"/>
                  </a:lnTo>
                  <a:lnTo>
                    <a:pt x="4406025" y="262881"/>
                  </a:lnTo>
                  <a:close/>
                  <a:moveTo>
                    <a:pt x="4795546" y="262881"/>
                  </a:moveTo>
                  <a:lnTo>
                    <a:pt x="4795546" y="390769"/>
                  </a:lnTo>
                  <a:lnTo>
                    <a:pt x="4656538" y="390769"/>
                  </a:lnTo>
                  <a:lnTo>
                    <a:pt x="4656538" y="262881"/>
                  </a:lnTo>
                  <a:close/>
                  <a:moveTo>
                    <a:pt x="5393520" y="0"/>
                  </a:moveTo>
                  <a:lnTo>
                    <a:pt x="1140534" y="0"/>
                  </a:lnTo>
                  <a:lnTo>
                    <a:pt x="1140534" y="658575"/>
                  </a:lnTo>
                  <a:lnTo>
                    <a:pt x="1057129" y="658575"/>
                  </a:lnTo>
                  <a:lnTo>
                    <a:pt x="1057129" y="0"/>
                  </a:lnTo>
                  <a:lnTo>
                    <a:pt x="926444" y="0"/>
                  </a:lnTo>
                  <a:lnTo>
                    <a:pt x="926444" y="658575"/>
                  </a:lnTo>
                  <a:lnTo>
                    <a:pt x="843039" y="658575"/>
                  </a:lnTo>
                  <a:lnTo>
                    <a:pt x="843039" y="0"/>
                  </a:lnTo>
                  <a:lnTo>
                    <a:pt x="712355" y="0"/>
                  </a:lnTo>
                  <a:lnTo>
                    <a:pt x="712355" y="658575"/>
                  </a:lnTo>
                  <a:lnTo>
                    <a:pt x="628950" y="658575"/>
                  </a:lnTo>
                  <a:lnTo>
                    <a:pt x="628950" y="0"/>
                  </a:lnTo>
                  <a:lnTo>
                    <a:pt x="498265" y="0"/>
                  </a:lnTo>
                  <a:lnTo>
                    <a:pt x="498265" y="658575"/>
                  </a:lnTo>
                  <a:lnTo>
                    <a:pt x="414860" y="658575"/>
                  </a:lnTo>
                  <a:lnTo>
                    <a:pt x="414860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5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484142E8-EF8B-4317-9B9C-91F7D4B5FEDF}"/>
              </a:ext>
            </a:extLst>
          </p:cNvPr>
          <p:cNvGrpSpPr/>
          <p:nvPr/>
        </p:nvGrpSpPr>
        <p:grpSpPr>
          <a:xfrm>
            <a:off x="1633825" y="4736002"/>
            <a:ext cx="1366965" cy="1879687"/>
            <a:chOff x="1610121" y="3918427"/>
            <a:chExt cx="1366965" cy="1879687"/>
          </a:xfrm>
        </p:grpSpPr>
        <p:sp>
          <p:nvSpPr>
            <p:cNvPr id="53" name="Rectangle 39">
              <a:extLst>
                <a:ext uri="{FF2B5EF4-FFF2-40B4-BE49-F238E27FC236}">
                  <a16:creationId xmlns:a16="http://schemas.microsoft.com/office/drawing/2014/main" id="{3BD1F7BF-10A7-4617-93BA-254B71D62C70}"/>
                </a:ext>
              </a:extLst>
            </p:cNvPr>
            <p:cNvSpPr/>
            <p:nvPr/>
          </p:nvSpPr>
          <p:spPr>
            <a:xfrm rot="5400000" flipV="1">
              <a:off x="2028967" y="4849995"/>
              <a:ext cx="1687478" cy="20876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Rectangle 112">
              <a:extLst>
                <a:ext uri="{FF2B5EF4-FFF2-40B4-BE49-F238E27FC236}">
                  <a16:creationId xmlns:a16="http://schemas.microsoft.com/office/drawing/2014/main" id="{791CE586-0329-4D26-B633-4F2E372B3A4F}"/>
                </a:ext>
              </a:extLst>
            </p:cNvPr>
            <p:cNvSpPr/>
            <p:nvPr/>
          </p:nvSpPr>
          <p:spPr>
            <a:xfrm rot="5400000" flipH="1">
              <a:off x="1636317" y="4742001"/>
              <a:ext cx="1879687" cy="2325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Rectangle 98">
              <a:extLst>
                <a:ext uri="{FF2B5EF4-FFF2-40B4-BE49-F238E27FC236}">
                  <a16:creationId xmlns:a16="http://schemas.microsoft.com/office/drawing/2014/main" id="{75365FA2-0486-46F4-9EF1-95672BA837E7}"/>
                </a:ext>
              </a:extLst>
            </p:cNvPr>
            <p:cNvSpPr/>
            <p:nvPr/>
          </p:nvSpPr>
          <p:spPr>
            <a:xfrm rot="5400000" flipH="1">
              <a:off x="1381192" y="4795310"/>
              <a:ext cx="1784806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97">
              <a:extLst>
                <a:ext uri="{FF2B5EF4-FFF2-40B4-BE49-F238E27FC236}">
                  <a16:creationId xmlns:a16="http://schemas.microsoft.com/office/drawing/2014/main" id="{87EC6581-2CE6-422F-8FE3-EFF33556F5A8}"/>
                </a:ext>
              </a:extLst>
            </p:cNvPr>
            <p:cNvSpPr/>
            <p:nvPr/>
          </p:nvSpPr>
          <p:spPr>
            <a:xfrm rot="5400000" flipH="1">
              <a:off x="1239249" y="4950065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id="{4D9875D5-F1DD-430C-ABB6-DF842985E09D}"/>
                </a:ext>
              </a:extLst>
            </p:cNvPr>
            <p:cNvSpPr/>
            <p:nvPr/>
          </p:nvSpPr>
          <p:spPr>
            <a:xfrm rot="16200000" flipH="1" flipV="1">
              <a:off x="850239" y="4818315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8" name="그룹 7">
            <a:extLst>
              <a:ext uri="{FF2B5EF4-FFF2-40B4-BE49-F238E27FC236}">
                <a16:creationId xmlns:a16="http://schemas.microsoft.com/office/drawing/2014/main" id="{D21ED31F-7504-436C-BCF7-53FC24C49422}"/>
              </a:ext>
            </a:extLst>
          </p:cNvPr>
          <p:cNvGrpSpPr/>
          <p:nvPr/>
        </p:nvGrpSpPr>
        <p:grpSpPr>
          <a:xfrm>
            <a:off x="5396050" y="4482091"/>
            <a:ext cx="1491179" cy="1794202"/>
            <a:chOff x="5396046" y="3691673"/>
            <a:chExt cx="1491179" cy="1794202"/>
          </a:xfrm>
        </p:grpSpPr>
        <p:sp>
          <p:nvSpPr>
            <p:cNvPr id="59" name="Rectangle 26">
              <a:extLst>
                <a:ext uri="{FF2B5EF4-FFF2-40B4-BE49-F238E27FC236}">
                  <a16:creationId xmlns:a16="http://schemas.microsoft.com/office/drawing/2014/main" id="{5FA9E22C-A299-4841-BF03-D6860FB47C59}"/>
                </a:ext>
              </a:extLst>
            </p:cNvPr>
            <p:cNvSpPr/>
            <p:nvPr/>
          </p:nvSpPr>
          <p:spPr>
            <a:xfrm rot="16200000" flipH="1" flipV="1">
              <a:off x="4636164" y="4505621"/>
              <a:ext cx="1734320" cy="21455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98">
              <a:extLst>
                <a:ext uri="{FF2B5EF4-FFF2-40B4-BE49-F238E27FC236}">
                  <a16:creationId xmlns:a16="http://schemas.microsoft.com/office/drawing/2014/main" id="{184217D2-6C52-4EAA-8B87-CF39E7D77A43}"/>
                </a:ext>
              </a:extLst>
            </p:cNvPr>
            <p:cNvSpPr/>
            <p:nvPr/>
          </p:nvSpPr>
          <p:spPr>
            <a:xfrm rot="5400000" flipH="1">
              <a:off x="5154475" y="4524295"/>
              <a:ext cx="1694715" cy="20965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10">
              <a:extLst>
                <a:ext uri="{FF2B5EF4-FFF2-40B4-BE49-F238E27FC236}">
                  <a16:creationId xmlns:a16="http://schemas.microsoft.com/office/drawing/2014/main" id="{8856D7D2-4566-470C-9C62-026D91E8467B}"/>
                </a:ext>
              </a:extLst>
            </p:cNvPr>
            <p:cNvSpPr/>
            <p:nvPr/>
          </p:nvSpPr>
          <p:spPr>
            <a:xfrm rot="5400000" flipH="1">
              <a:off x="5003815" y="4633711"/>
              <a:ext cx="1499976" cy="185564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160738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160738" y="667240"/>
                  </a:lnTo>
                  <a:close/>
                  <a:moveTo>
                    <a:pt x="374828" y="0"/>
                  </a:moveTo>
                  <a:lnTo>
                    <a:pt x="244143" y="0"/>
                  </a:lnTo>
                  <a:lnTo>
                    <a:pt x="244143" y="667240"/>
                  </a:lnTo>
                  <a:lnTo>
                    <a:pt x="374828" y="667240"/>
                  </a:lnTo>
                  <a:close/>
                  <a:moveTo>
                    <a:pt x="588917" y="0"/>
                  </a:moveTo>
                  <a:lnTo>
                    <a:pt x="458233" y="0"/>
                  </a:lnTo>
                  <a:lnTo>
                    <a:pt x="458233" y="667240"/>
                  </a:lnTo>
                  <a:lnTo>
                    <a:pt x="588917" y="667240"/>
                  </a:lnTo>
                  <a:close/>
                  <a:moveTo>
                    <a:pt x="803007" y="0"/>
                  </a:moveTo>
                  <a:lnTo>
                    <a:pt x="672322" y="0"/>
                  </a:lnTo>
                  <a:lnTo>
                    <a:pt x="672322" y="667240"/>
                  </a:lnTo>
                  <a:lnTo>
                    <a:pt x="803007" y="667240"/>
                  </a:lnTo>
                  <a:close/>
                  <a:moveTo>
                    <a:pt x="5393520" y="0"/>
                  </a:moveTo>
                  <a:lnTo>
                    <a:pt x="886412" y="0"/>
                  </a:lnTo>
                  <a:lnTo>
                    <a:pt x="886412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Rectangle 112">
              <a:extLst>
                <a:ext uri="{FF2B5EF4-FFF2-40B4-BE49-F238E27FC236}">
                  <a16:creationId xmlns:a16="http://schemas.microsoft.com/office/drawing/2014/main" id="{07DE4A12-526D-41E1-84D3-A06FF38DBA09}"/>
                </a:ext>
              </a:extLst>
            </p:cNvPr>
            <p:cNvSpPr/>
            <p:nvPr/>
          </p:nvSpPr>
          <p:spPr>
            <a:xfrm rot="5400000" flipH="1">
              <a:off x="5375077" y="4473676"/>
              <a:ext cx="1784807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Rectangle 97">
              <a:extLst>
                <a:ext uri="{FF2B5EF4-FFF2-40B4-BE49-F238E27FC236}">
                  <a16:creationId xmlns:a16="http://schemas.microsoft.com/office/drawing/2014/main" id="{481284FE-E7C3-48F7-B90B-DF4C50089264}"/>
                </a:ext>
              </a:extLst>
            </p:cNvPr>
            <p:cNvSpPr/>
            <p:nvPr/>
          </p:nvSpPr>
          <p:spPr>
            <a:xfrm rot="5400000" flipH="1">
              <a:off x="5764657" y="4637827"/>
              <a:ext cx="1509371" cy="186726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Rectangle 98">
              <a:extLst>
                <a:ext uri="{FF2B5EF4-FFF2-40B4-BE49-F238E27FC236}">
                  <a16:creationId xmlns:a16="http://schemas.microsoft.com/office/drawing/2014/main" id="{CC90D9FF-1706-4057-9CC6-E89EA42A8172}"/>
                </a:ext>
              </a:extLst>
            </p:cNvPr>
            <p:cNvSpPr/>
            <p:nvPr/>
          </p:nvSpPr>
          <p:spPr>
            <a:xfrm rot="5400000" flipH="1">
              <a:off x="5973589" y="4562844"/>
              <a:ext cx="1606471" cy="220801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9251A7D-9394-4900-AF07-FE5A708C37C2}"/>
              </a:ext>
            </a:extLst>
          </p:cNvPr>
          <p:cNvSpPr txBox="1"/>
          <p:nvPr/>
        </p:nvSpPr>
        <p:spPr>
          <a:xfrm>
            <a:off x="2338324" y="123738"/>
            <a:ext cx="792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Candara" panose="020E0502030303020204" pitchFamily="34" charset="0"/>
              </a:rPr>
              <a:t>НАУКОВО-ПЕДАГОГІЧНІ ПРАЦІВНИКИ</a:t>
            </a:r>
            <a:endParaRPr lang="ru-RU" sz="3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8" name="Діаграма 67">
            <a:extLst>
              <a:ext uri="{FF2B5EF4-FFF2-40B4-BE49-F238E27FC236}">
                <a16:creationId xmlns:a16="http://schemas.microsoft.com/office/drawing/2014/main" id="{2B92AC0C-4E48-4F24-A65F-309FA6A48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32997"/>
              </p:ext>
            </p:extLst>
          </p:nvPr>
        </p:nvGraphicFramePr>
        <p:xfrm>
          <a:off x="2055000" y="949473"/>
          <a:ext cx="8235725" cy="342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59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й трикутник 17">
            <a:extLst>
              <a:ext uri="{FF2B5EF4-FFF2-40B4-BE49-F238E27FC236}">
                <a16:creationId xmlns:a16="http://schemas.microsoft.com/office/drawing/2014/main" id="{A90CBB3A-C3DB-4AB5-95EA-84BED57D5459}"/>
              </a:ext>
            </a:extLst>
          </p:cNvPr>
          <p:cNvSpPr/>
          <p:nvPr/>
        </p:nvSpPr>
        <p:spPr>
          <a:xfrm rot="16200000">
            <a:off x="9339207" y="4005206"/>
            <a:ext cx="2787130" cy="2918458"/>
          </a:xfrm>
          <a:prstGeom prst="rt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직각 삼각형 3">
            <a:extLst>
              <a:ext uri="{FF2B5EF4-FFF2-40B4-BE49-F238E27FC236}">
                <a16:creationId xmlns:a16="http://schemas.microsoft.com/office/drawing/2014/main" id="{04344260-6AA5-47CC-B8A9-5E0C72B0BE8E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직각 삼각형 45">
            <a:extLst>
              <a:ext uri="{FF2B5EF4-FFF2-40B4-BE49-F238E27FC236}">
                <a16:creationId xmlns:a16="http://schemas.microsoft.com/office/drawing/2014/main" id="{DA37EEE4-6DB7-493A-96BE-C1FD716179EC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3747" y="124220"/>
            <a:ext cx="11199180" cy="622744"/>
          </a:xfrm>
        </p:spPr>
        <p:txBody>
          <a:bodyPr/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ДИНАМІКА ЗМІНИ КІЛЬКОСТІ АСПІРАНТІВ ТА ДОКТОРАНТІВ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0D677B-96EF-4127-A51C-68B241092BB3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Parallelogram 15">
            <a:extLst>
              <a:ext uri="{FF2B5EF4-FFF2-40B4-BE49-F238E27FC236}">
                <a16:creationId xmlns:a16="http://schemas.microsoft.com/office/drawing/2014/main" id="{2B2F88BE-C313-4F20-AE5C-074ABCB63A71}"/>
              </a:ext>
            </a:extLst>
          </p:cNvPr>
          <p:cNvSpPr/>
          <p:nvPr/>
        </p:nvSpPr>
        <p:spPr>
          <a:xfrm rot="16200000">
            <a:off x="658070" y="2923347"/>
            <a:ext cx="908012" cy="98289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6639B1A9-E536-4A66-8A54-23B1D9F49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987120"/>
              </p:ext>
            </p:extLst>
          </p:nvPr>
        </p:nvGraphicFramePr>
        <p:xfrm>
          <a:off x="1947378" y="844577"/>
          <a:ext cx="9623992" cy="291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63A6DF2F-EFE0-464F-BF39-2F54E2435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233364"/>
              </p:ext>
            </p:extLst>
          </p:nvPr>
        </p:nvGraphicFramePr>
        <p:xfrm>
          <a:off x="2724968" y="3805800"/>
          <a:ext cx="6876738" cy="2910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кутний трикутник 8">
            <a:extLst>
              <a:ext uri="{FF2B5EF4-FFF2-40B4-BE49-F238E27FC236}">
                <a16:creationId xmlns:a16="http://schemas.microsoft.com/office/drawing/2014/main" id="{9229BE82-C933-4169-97BE-CCD2CC25CC6F}"/>
              </a:ext>
            </a:extLst>
          </p:cNvPr>
          <p:cNvSpPr/>
          <p:nvPr/>
        </p:nvSpPr>
        <p:spPr>
          <a:xfrm rot="16200000">
            <a:off x="9670682" y="4359089"/>
            <a:ext cx="2320031" cy="242935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9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29B49BF6-A61B-4C78-9002-D76E08DEC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4417" y="904654"/>
            <a:ext cx="11563165" cy="556020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416A4A9F-A424-456E-B65D-98389ADA3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829517"/>
              </p:ext>
            </p:extLst>
          </p:nvPr>
        </p:nvGraphicFramePr>
        <p:xfrm>
          <a:off x="441513" y="904654"/>
          <a:ext cx="11436069" cy="556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C82F87-A2B0-4C83-88EE-6FCEC8F4372C}"/>
              </a:ext>
            </a:extLst>
          </p:cNvPr>
          <p:cNvSpPr txBox="1"/>
          <p:nvPr/>
        </p:nvSpPr>
        <p:spPr>
          <a:xfrm>
            <a:off x="208625" y="214201"/>
            <a:ext cx="11771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ДИНАМІКА ОБСЯГІВ ФІНАНСУВАННЯ НАУКОВИХ ДОСЛІДЖЕНЬ, ТИС. ГРН.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1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8D449B0-1EFC-40D8-A641-D30F6CFD60EA}"/>
              </a:ext>
            </a:extLst>
          </p:cNvPr>
          <p:cNvSpPr/>
          <p:nvPr/>
        </p:nvSpPr>
        <p:spPr>
          <a:xfrm>
            <a:off x="1" y="-26633"/>
            <a:ext cx="12192000" cy="1216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95BACAA-EA78-4393-9BBE-9B2FCB102029}"/>
              </a:ext>
            </a:extLst>
          </p:cNvPr>
          <p:cNvSpPr txBox="1">
            <a:spLocks/>
          </p:cNvSpPr>
          <p:nvPr/>
        </p:nvSpPr>
        <p:spPr>
          <a:xfrm>
            <a:off x="1930893" y="125429"/>
            <a:ext cx="7976587" cy="1002035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ДИНАМІКА КІЛЬКОСТІ СТАТЕЙ У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SCOPUS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ТА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WEB OF SCIENCE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У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2016-2020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РОКАХ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Прямоугольник 7" descr="Декоративный элемент">
            <a:extLst>
              <a:ext uri="{FF2B5EF4-FFF2-40B4-BE49-F238E27FC236}">
                <a16:creationId xmlns:a16="http://schemas.microsoft.com/office/drawing/2014/main" id="{5416C008-5E58-4FD2-B8AB-5C92209E14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1190182"/>
            <a:ext cx="12191998" cy="566781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DF32E32D-796D-4456-BBA1-E9CD75E1B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668310"/>
              </p:ext>
            </p:extLst>
          </p:nvPr>
        </p:nvGraphicFramePr>
        <p:xfrm>
          <a:off x="2032000" y="121681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0318270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s Slide Master">
  <a:themeElements>
    <a:clrScheme name="Настроювані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18A"/>
      </a:accent1>
      <a:accent2>
        <a:srgbClr val="95ADC5"/>
      </a:accent2>
      <a:accent3>
        <a:srgbClr val="9CBAD2"/>
      </a:accent3>
      <a:accent4>
        <a:srgbClr val="4D688D"/>
      </a:accent4>
      <a:accent5>
        <a:srgbClr val="8EA2BC"/>
      </a:accent5>
      <a:accent6>
        <a:srgbClr val="7990B3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Настроювані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18A"/>
      </a:accent1>
      <a:accent2>
        <a:srgbClr val="95ADC5"/>
      </a:accent2>
      <a:accent3>
        <a:srgbClr val="9CBAD2"/>
      </a:accent3>
      <a:accent4>
        <a:srgbClr val="4D688D"/>
      </a:accent4>
      <a:accent5>
        <a:srgbClr val="8EA2BC"/>
      </a:accent5>
      <a:accent6>
        <a:srgbClr val="7990B3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8549</TotalTime>
  <Words>1049</Words>
  <Application>Microsoft Office PowerPoint</Application>
  <PresentationFormat>Широкий екран</PresentationFormat>
  <Paragraphs>284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25</vt:i4>
      </vt:variant>
    </vt:vector>
  </HeadingPairs>
  <TitlesOfParts>
    <vt:vector size="36" baseType="lpstr">
      <vt:lpstr>Arial</vt:lpstr>
      <vt:lpstr>Arial Unicode MS</vt:lpstr>
      <vt:lpstr>Calibri</vt:lpstr>
      <vt:lpstr>Candara</vt:lpstr>
      <vt:lpstr>Gill Sans Nova</vt:lpstr>
      <vt:lpstr>Tahoma</vt:lpstr>
      <vt:lpstr>Times New Roman</vt:lpstr>
      <vt:lpstr>Wingdings</vt:lpstr>
      <vt:lpstr>1_Contents Slide Master</vt:lpstr>
      <vt:lpstr>Section Break Slide Master</vt:lpstr>
      <vt:lpstr>2_Contents Slide Master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440</cp:revision>
  <dcterms:created xsi:type="dcterms:W3CDTF">2020-01-20T05:08:25Z</dcterms:created>
  <dcterms:modified xsi:type="dcterms:W3CDTF">2022-01-19T08:26:23Z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1272938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