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06"/>
    <p:restoredTop sz="94675"/>
  </p:normalViewPr>
  <p:slideViewPr>
    <p:cSldViewPr snapToGrid="0" snapToObjects="1">
      <p:cViewPr>
        <p:scale>
          <a:sx n="125" d="100"/>
          <a:sy n="125" d="100"/>
        </p:scale>
        <p:origin x="-53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1EA47-D924-E24C-BACD-76826496F4FA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76621-A2FB-4B4F-B5A2-A2C59971A5C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9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9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8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8D7C4-1E96-1640-912F-DB6F4AF41EB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2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z.osvitavsim.org.u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7" y="830066"/>
            <a:ext cx="1952625" cy="53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52828"/>
            <a:ext cx="12192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Оксана </a:t>
            </a:r>
            <a:r>
              <a:rPr lang="ru-RU" sz="3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Бєлік</a:t>
            </a:r>
            <a:r>
              <a:rPr lang="ru-RU" sz="3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директор ДП «</a:t>
            </a:r>
            <a:r>
              <a:rPr lang="ru-RU" sz="3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Інфоресурс</a:t>
            </a:r>
            <a:r>
              <a:rPr lang="ru-RU" sz="3500" b="1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5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8078"/>
            <a:ext cx="1219199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Червень, 2017</a:t>
            </a:r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17299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ЕЛЕКТРОННИЙ КАБІНЕТ</a:t>
            </a:r>
          </a:p>
          <a:p>
            <a:pPr algn="ctr"/>
            <a:r>
              <a:rPr lang="uk-UA" sz="72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ВСТУПНИКА -</a:t>
            </a:r>
            <a:r>
              <a:rPr lang="ru-RU" sz="72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2017</a:t>
            </a:r>
            <a:endParaRPr lang="ru-RU" sz="72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051" y="410957"/>
            <a:ext cx="71816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ВСТУПНА КАМПАНІЯ</a:t>
            </a:r>
            <a:br>
              <a:rPr lang="ru-RU" sz="2200" baseline="30000" smtClean="0">
                <a:latin typeface="Arial" pitchFamily="34" charset="0"/>
                <a:cs typeface="Arial" pitchFamily="34" charset="0"/>
              </a:rPr>
            </a:br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2017</a:t>
            </a:r>
            <a:endParaRPr lang="ru-RU" sz="22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392" y="456562"/>
            <a:ext cx="6181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CA7544-C090-406A-AFC4-FC0377509A79}" type="slidenum"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fld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0" y="1312157"/>
            <a:ext cx="1139540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Завантаження ДОДАТКА до АТЕСТАТА </a:t>
            </a:r>
            <a:br>
              <a:rPr lang="ru-RU" altLang="uk-UA" sz="3500" b="1" baseline="30000" noProof="1">
                <a:latin typeface="Arial" pitchFamily="34" charset="0"/>
                <a:cs typeface="Arial" pitchFamily="34" charset="0"/>
              </a:rPr>
            </a:br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про повну загальну середню освіту вступника</a:t>
            </a:r>
            <a:endParaRPr lang="ru-RU" sz="35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68" y="2042890"/>
            <a:ext cx="8688772" cy="319622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3868" y="5147181"/>
            <a:ext cx="9144000" cy="158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Примітки:</a:t>
            </a:r>
          </a:p>
          <a:p>
            <a:pPr marL="285750" indent="-285750" algn="l"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Файл завантажується у форматі </a:t>
            </a:r>
            <a:r>
              <a:rPr lang="en-US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JPG (JPEG)</a:t>
            </a: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uk-UA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м</a:t>
            </a: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аксимальний розмір файлу - 1 Мб </a:t>
            </a:r>
          </a:p>
          <a:p>
            <a:pPr marL="285750" indent="-285750" algn="l"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Документи вважаються підтвердженими після реєстрації у ВНЗ першої заяви, поданої вступником (остаточна перевірка – при поданні до ВНЗ оригіналів)</a:t>
            </a:r>
            <a:endParaRPr lang="uk-UA" altLang="uk-UA" sz="2000" b="1" baseline="30000" noProof="1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051" y="410957"/>
            <a:ext cx="71816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ВСТУПНА КАМПАНІЯ</a:t>
            </a:r>
            <a:br>
              <a:rPr lang="ru-RU" sz="2200" baseline="30000" smtClean="0">
                <a:latin typeface="Arial" pitchFamily="34" charset="0"/>
                <a:cs typeface="Arial" pitchFamily="34" charset="0"/>
              </a:rPr>
            </a:br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2017</a:t>
            </a:r>
            <a:endParaRPr lang="ru-RU" sz="22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392" y="456562"/>
            <a:ext cx="6181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CA7544-C090-406A-AFC4-FC0377509A79}" type="slidenum"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fld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0" y="1312157"/>
            <a:ext cx="1137254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Перегляд КОНКУРСНИХ ПРОПОЗИЦІЙ </a:t>
            </a:r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та </a:t>
            </a:r>
            <a:endParaRPr lang="ru-RU" altLang="uk-UA" sz="3500" b="1" baseline="30000" noProof="1" smtClean="0">
              <a:latin typeface="Arial" pitchFamily="34" charset="0"/>
              <a:cs typeface="Arial" pitchFamily="34" charset="0"/>
            </a:endParaRPr>
          </a:p>
          <a:p>
            <a:r>
              <a:rPr lang="ru-RU" altLang="uk-UA" sz="3500" b="1" baseline="30000" noProof="1" smtClean="0">
                <a:latin typeface="Arial" pitchFamily="34" charset="0"/>
                <a:cs typeface="Arial" pitchFamily="34" charset="0"/>
              </a:rPr>
              <a:t>подання </a:t>
            </a:r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вступником </a:t>
            </a:r>
            <a:r>
              <a:rPr lang="ru-RU" altLang="uk-UA" sz="3500" b="1" baseline="30000" noProof="1" smtClean="0">
                <a:latin typeface="Arial" pitchFamily="34" charset="0"/>
                <a:cs typeface="Arial" pitchFamily="34" charset="0"/>
              </a:rPr>
              <a:t>ЗАЯВ </a:t>
            </a:r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( з 12.07.2017 )</a:t>
            </a:r>
            <a:endParaRPr lang="ru-RU" sz="35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670" y="2122635"/>
            <a:ext cx="7159541" cy="43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051" y="410957"/>
            <a:ext cx="71816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ВСТУПНА КАМПАНІЯ</a:t>
            </a:r>
            <a:br>
              <a:rPr lang="ru-RU" sz="2200" baseline="30000" smtClean="0">
                <a:latin typeface="Arial" pitchFamily="34" charset="0"/>
                <a:cs typeface="Arial" pitchFamily="34" charset="0"/>
              </a:rPr>
            </a:br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2017</a:t>
            </a:r>
            <a:endParaRPr lang="ru-RU" sz="22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392" y="456562"/>
            <a:ext cx="6181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CA7544-C090-406A-AFC4-FC0377509A79}" type="slidenum"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fld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1" y="1312157"/>
            <a:ext cx="71816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ПІДТРИМКА електронного кабінету вступника </a:t>
            </a:r>
            <a:endParaRPr lang="ru-RU" sz="35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48" y="1694980"/>
            <a:ext cx="7840169" cy="44773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227820" y="2484120"/>
            <a:ext cx="2857499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altLang="uk-UA" sz="1400" i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консультаційний телефон: </a:t>
            </a:r>
            <a:r>
              <a:rPr lang="ru-RU" altLang="uk-UA" sz="1400" i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(044) 239-86-18</a:t>
            </a:r>
          </a:p>
          <a:p>
            <a:pPr marL="342900" indent="-342900" algn="l"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uk-UA" altLang="uk-UA" sz="1400" i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е</a:t>
            </a:r>
            <a:r>
              <a:rPr lang="ru-RU" altLang="uk-UA" sz="1400" i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лектронна пошта: </a:t>
            </a:r>
            <a:r>
              <a:rPr lang="en-US" altLang="uk-UA" sz="1400" i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ez@inforesurs.gov.ua</a:t>
            </a:r>
            <a:endParaRPr lang="uk-UA" altLang="uk-UA" sz="1400" i="1" noProof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l"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uk-UA" altLang="uk-UA" sz="1400" i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на сайті - Інструкція</a:t>
            </a:r>
            <a:r>
              <a:rPr lang="uk-UA" altLang="uk-UA" sz="1400" i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uk-UA" altLang="uk-UA" sz="1400" i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запитання-відповіді тощо</a:t>
            </a:r>
            <a:endParaRPr lang="uk-UA" altLang="uk-UA" sz="2400" i="1" noProof="1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7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051" y="410957"/>
            <a:ext cx="71816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ВСТУПНА КАМПАНІЯ</a:t>
            </a:r>
            <a:br>
              <a:rPr lang="ru-RU" sz="2200" baseline="30000" smtClean="0">
                <a:latin typeface="Arial" pitchFamily="34" charset="0"/>
                <a:cs typeface="Arial" pitchFamily="34" charset="0"/>
              </a:rPr>
            </a:br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2017</a:t>
            </a:r>
            <a:endParaRPr lang="ru-RU" sz="22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392" y="456562"/>
            <a:ext cx="6181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CA7544-C090-406A-AFC4-FC0377509A79}" type="slidenum"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0" y="1312157"/>
            <a:ext cx="1135730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Система подання заяв в електронній формі </a:t>
            </a:r>
            <a:br>
              <a:rPr lang="ru-RU" altLang="uk-UA" sz="3500" b="1" baseline="30000" noProof="1">
                <a:latin typeface="Arial" pitchFamily="34" charset="0"/>
                <a:cs typeface="Arial" pitchFamily="34" charset="0"/>
              </a:rPr>
            </a:br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( за адресою </a:t>
            </a:r>
            <a:r>
              <a:rPr lang="ru-RU" altLang="uk-UA" sz="3500" b="1" baseline="30000" noProof="1">
                <a:latin typeface="Arial" pitchFamily="34" charset="0"/>
                <a:cs typeface="Arial" pitchFamily="34" charset="0"/>
                <a:hlinkClick r:id="rId3"/>
              </a:rPr>
              <a:t>http://ez.osvitavsim.org.ua</a:t>
            </a:r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 )</a:t>
            </a:r>
            <a:endParaRPr lang="ru-RU" sz="35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551" y="2195931"/>
            <a:ext cx="6362349" cy="44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6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051" y="410957"/>
            <a:ext cx="71816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ВСТУПНА КАМПАНІЯ</a:t>
            </a:r>
            <a:br>
              <a:rPr lang="ru-RU" sz="2200" baseline="30000" smtClean="0">
                <a:latin typeface="Arial" pitchFamily="34" charset="0"/>
                <a:cs typeface="Arial" pitchFamily="34" charset="0"/>
              </a:rPr>
            </a:br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2017</a:t>
            </a:r>
            <a:endParaRPr lang="ru-RU" sz="22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392" y="456562"/>
            <a:ext cx="6181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CA7544-C090-406A-AFC4-FC0377509A79}" type="slidenum"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1" y="1312157"/>
            <a:ext cx="71816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РЕЄСТРАЦІЯ </a:t>
            </a:r>
            <a:r>
              <a:rPr lang="ru-RU" altLang="uk-UA" sz="3500" b="1" baseline="30000" noProof="1" smtClean="0">
                <a:latin typeface="Arial" pitchFamily="34" charset="0"/>
                <a:cs typeface="Arial" pitchFamily="34" charset="0"/>
              </a:rPr>
              <a:t>ВСТУПНИКА з </a:t>
            </a:r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29.06.2017 </a:t>
            </a:r>
            <a:endParaRPr lang="ru-RU" sz="35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00" y="1763563"/>
            <a:ext cx="8932496" cy="480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2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051" y="410957"/>
            <a:ext cx="71816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ВСТУПНА КАМПАНІЯ</a:t>
            </a:r>
            <a:br>
              <a:rPr lang="ru-RU" sz="2200" baseline="30000" smtClean="0">
                <a:latin typeface="Arial" pitchFamily="34" charset="0"/>
                <a:cs typeface="Arial" pitchFamily="34" charset="0"/>
              </a:rPr>
            </a:br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2017</a:t>
            </a:r>
            <a:endParaRPr lang="ru-RU" sz="22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392" y="456562"/>
            <a:ext cx="6181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CA7544-C090-406A-AFC4-FC0377509A79}" type="slidenum"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1" y="1312157"/>
            <a:ext cx="1146330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Повідомлення у разі успішної реєстрації </a:t>
            </a:r>
            <a:br>
              <a:rPr lang="ru-RU" altLang="uk-UA" sz="3500" b="1" baseline="30000" noProof="1">
                <a:latin typeface="Arial" pitchFamily="34" charset="0"/>
                <a:cs typeface="Arial" pitchFamily="34" charset="0"/>
              </a:rPr>
            </a:br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(з відображенням ЛОГІНУ та ПАРОЛЯ)</a:t>
            </a:r>
            <a:endParaRPr lang="ru-RU" sz="35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298" y="2369821"/>
            <a:ext cx="7333585" cy="408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2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051" y="410957"/>
            <a:ext cx="71816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ВСТУПНА КАМПАНІЯ</a:t>
            </a:r>
            <a:br>
              <a:rPr lang="ru-RU" sz="2200" baseline="30000" smtClean="0">
                <a:latin typeface="Arial" pitchFamily="34" charset="0"/>
                <a:cs typeface="Arial" pitchFamily="34" charset="0"/>
              </a:rPr>
            </a:br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2017</a:t>
            </a:r>
            <a:endParaRPr lang="ru-RU" sz="22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392" y="456562"/>
            <a:ext cx="6181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CA7544-C090-406A-AFC4-FC0377509A79}" type="slidenum"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1" y="1312157"/>
            <a:ext cx="71816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ВХІД до електронного кабінету вступника</a:t>
            </a:r>
            <a:endParaRPr lang="ru-RU" sz="35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480" y="1773548"/>
            <a:ext cx="7552580" cy="1709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098" y="3708442"/>
            <a:ext cx="4377464" cy="29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051" y="410957"/>
            <a:ext cx="71816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ВСТУПНА КАМПАНІЯ</a:t>
            </a:r>
            <a:br>
              <a:rPr lang="ru-RU" sz="2200" baseline="30000" smtClean="0">
                <a:latin typeface="Arial" pitchFamily="34" charset="0"/>
                <a:cs typeface="Arial" pitchFamily="34" charset="0"/>
              </a:rPr>
            </a:br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2017</a:t>
            </a:r>
            <a:endParaRPr lang="ru-RU" sz="22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392" y="456562"/>
            <a:ext cx="6181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CA7544-C090-406A-AFC4-FC0377509A79}" type="slidenum"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1" y="1312157"/>
            <a:ext cx="71816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Дані вступника в електронному кабінеті</a:t>
            </a:r>
            <a:endParaRPr lang="ru-RU" sz="35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188" y="1794043"/>
            <a:ext cx="7368480" cy="48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1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051" y="410957"/>
            <a:ext cx="71816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ВСТУПНА КАМПАНІЯ</a:t>
            </a:r>
            <a:br>
              <a:rPr lang="ru-RU" sz="2200" baseline="30000" smtClean="0">
                <a:latin typeface="Arial" pitchFamily="34" charset="0"/>
                <a:cs typeface="Arial" pitchFamily="34" charset="0"/>
              </a:rPr>
            </a:br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2017</a:t>
            </a:r>
            <a:endParaRPr lang="ru-RU" sz="22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392" y="456562"/>
            <a:ext cx="6181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CA7544-C090-406A-AFC4-FC0377509A79}" type="slidenum"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1" y="1312157"/>
            <a:ext cx="71816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Перевірка даних сертифікатів ЗНО</a:t>
            </a:r>
            <a:endParaRPr lang="ru-RU" sz="35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81" y="2006651"/>
            <a:ext cx="8726118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6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051" y="410957"/>
            <a:ext cx="71816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ВСТУПНА КАМПАНІЯ</a:t>
            </a:r>
            <a:br>
              <a:rPr lang="ru-RU" sz="2200" baseline="30000" smtClean="0">
                <a:latin typeface="Arial" pitchFamily="34" charset="0"/>
                <a:cs typeface="Arial" pitchFamily="34" charset="0"/>
              </a:rPr>
            </a:br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2017</a:t>
            </a:r>
            <a:endParaRPr lang="ru-RU" sz="22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392" y="456562"/>
            <a:ext cx="6181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CA7544-C090-406A-AFC4-FC0377509A79}" type="slidenum"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fld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0" y="1312157"/>
            <a:ext cx="1137254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Завантаження КОЛЬОРОВОЇ ФОТОКАРТКИ вступника (3х4 см)</a:t>
            </a:r>
            <a:endParaRPr lang="ru-RU" sz="35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043" y="1758086"/>
            <a:ext cx="8181097" cy="418422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4544" y="5945927"/>
            <a:ext cx="9144000" cy="57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ru-RU" altLang="uk-UA" sz="2400" b="1" baseline="30000" noProof="1">
                <a:latin typeface="Arial" pitchFamily="34" charset="0"/>
                <a:ea typeface="+mn-ea"/>
                <a:cs typeface="Arial" pitchFamily="34" charset="0"/>
              </a:rPr>
              <a:t>Примітки:</a:t>
            </a:r>
          </a:p>
          <a:p>
            <a:pPr marL="285750" indent="-285750" algn="l"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altLang="uk-UA" sz="2400" b="1" baseline="30000" noProof="1">
                <a:latin typeface="Arial" pitchFamily="34" charset="0"/>
                <a:ea typeface="+mn-ea"/>
                <a:cs typeface="Arial" pitchFamily="34" charset="0"/>
              </a:rPr>
              <a:t>Файл завантажується у форматі </a:t>
            </a:r>
            <a:r>
              <a:rPr lang="en-US" altLang="uk-UA" sz="2400" b="1" baseline="30000" noProof="1">
                <a:latin typeface="Arial" pitchFamily="34" charset="0"/>
                <a:ea typeface="+mn-ea"/>
                <a:cs typeface="Arial" pitchFamily="34" charset="0"/>
              </a:rPr>
              <a:t>JPG (JPEG)</a:t>
            </a:r>
            <a:r>
              <a:rPr lang="ru-RU" altLang="uk-UA" sz="2400" b="1" baseline="30000" noProof="1"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uk-UA" altLang="uk-UA" sz="2400" b="1" baseline="30000" noProof="1">
                <a:latin typeface="Arial" pitchFamily="34" charset="0"/>
                <a:ea typeface="+mn-ea"/>
                <a:cs typeface="Arial" pitchFamily="34" charset="0"/>
              </a:rPr>
              <a:t>м</a:t>
            </a:r>
            <a:r>
              <a:rPr lang="ru-RU" altLang="uk-UA" sz="2400" b="1" baseline="30000" noProof="1">
                <a:latin typeface="Arial" pitchFamily="34" charset="0"/>
                <a:ea typeface="+mn-ea"/>
                <a:cs typeface="Arial" pitchFamily="34" charset="0"/>
              </a:rPr>
              <a:t>аксимальний </a:t>
            </a:r>
            <a:r>
              <a:rPr lang="ru-RU" altLang="uk-UA" sz="2400" b="1" baseline="30000" noProof="1">
                <a:latin typeface="Arial" pitchFamily="34" charset="0"/>
                <a:ea typeface="+mn-ea"/>
                <a:cs typeface="Arial" pitchFamily="34" charset="0"/>
              </a:rPr>
              <a:t>розмір </a:t>
            </a:r>
            <a:r>
              <a:rPr lang="ru-RU" altLang="uk-UA" sz="2400" b="1" baseline="30000" noProof="1">
                <a:latin typeface="Arial" pitchFamily="34" charset="0"/>
                <a:ea typeface="+mn-ea"/>
                <a:cs typeface="Arial" pitchFamily="34" charset="0"/>
              </a:rPr>
              <a:t>файлу </a:t>
            </a:r>
            <a:r>
              <a:rPr lang="ru-RU" altLang="uk-UA" sz="2400" b="1" baseline="30000" noProof="1"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lang="ru-RU" altLang="uk-UA" sz="2400" b="1" baseline="30000" noProof="1">
                <a:latin typeface="Arial" pitchFamily="34" charset="0"/>
                <a:ea typeface="+mn-ea"/>
                <a:cs typeface="Arial" pitchFamily="34" charset="0"/>
              </a:rPr>
              <a:t>1 Мб </a:t>
            </a:r>
          </a:p>
        </p:txBody>
      </p:sp>
    </p:spTree>
    <p:extLst>
      <p:ext uri="{BB962C8B-B14F-4D97-AF65-F5344CB8AC3E}">
        <p14:creationId xmlns:p14="http://schemas.microsoft.com/office/powerpoint/2010/main" val="234733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051" y="410957"/>
            <a:ext cx="71816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ВСТУПНА КАМПАНІЯ</a:t>
            </a:r>
            <a:br>
              <a:rPr lang="ru-RU" sz="2200" baseline="30000" smtClean="0">
                <a:latin typeface="Arial" pitchFamily="34" charset="0"/>
                <a:cs typeface="Arial" pitchFamily="34" charset="0"/>
              </a:rPr>
            </a:br>
            <a:r>
              <a:rPr lang="ru-RU" sz="2200" baseline="30000" smtClean="0">
                <a:latin typeface="Arial" pitchFamily="34" charset="0"/>
                <a:cs typeface="Arial" pitchFamily="34" charset="0"/>
              </a:rPr>
              <a:t>2017</a:t>
            </a:r>
            <a:endParaRPr lang="ru-RU" sz="22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392" y="456562"/>
            <a:ext cx="6181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CA7544-C090-406A-AFC4-FC0377509A79}" type="slidenum">
              <a:rPr lang="ru-RU" sz="25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ru-RU" sz="2500" baseline="30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0" y="1312157"/>
            <a:ext cx="1135730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Завантаження ДОДАТКА до АТЕСТАТА </a:t>
            </a:r>
            <a:br>
              <a:rPr lang="ru-RU" altLang="uk-UA" sz="3500" b="1" baseline="30000" noProof="1">
                <a:latin typeface="Arial" pitchFamily="34" charset="0"/>
                <a:cs typeface="Arial" pitchFamily="34" charset="0"/>
              </a:rPr>
            </a:br>
            <a:r>
              <a:rPr lang="ru-RU" altLang="uk-UA" sz="3500" b="1" baseline="30000" noProof="1">
                <a:latin typeface="Arial" pitchFamily="34" charset="0"/>
                <a:cs typeface="Arial" pitchFamily="34" charset="0"/>
              </a:rPr>
              <a:t>про повну загальну середню освіту вступника</a:t>
            </a:r>
            <a:endParaRPr lang="ru-RU" sz="35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20" y="2305515"/>
            <a:ext cx="8961563" cy="216024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62250" y="4556803"/>
            <a:ext cx="9144000" cy="158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Примітки:</a:t>
            </a:r>
          </a:p>
          <a:p>
            <a:pPr marL="285750" indent="-285750" algn="l"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Файл завантажується у форматі </a:t>
            </a:r>
            <a:r>
              <a:rPr lang="en-US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JPG (JPEG)</a:t>
            </a: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uk-UA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м</a:t>
            </a: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аксимальний розмір файлу - 1 Мб </a:t>
            </a:r>
          </a:p>
          <a:p>
            <a:pPr marL="285750" indent="-285750" algn="l"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Середній </a:t>
            </a: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бал додатка до атестата </a:t>
            </a:r>
            <a:r>
              <a:rPr lang="ru-RU" altLang="uk-UA" sz="2000" b="1" baseline="30000" noProof="1">
                <a:latin typeface="Arial" pitchFamily="34" charset="0"/>
                <a:ea typeface="+mn-ea"/>
                <a:cs typeface="Arial" pitchFamily="34" charset="0"/>
              </a:rPr>
              <a:t>вважається підтвердженим після реєстрації у ВНЗ першої заяви, поданої вступником (остаточна перевірка – при поданні до ВНЗ оригіналів)</a:t>
            </a:r>
            <a:endParaRPr lang="uk-UA" altLang="uk-UA" sz="2000" b="1" baseline="30000" noProof="1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3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233</Words>
  <Application>Microsoft Office PowerPoint</Application>
  <PresentationFormat>Довільний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РЕФОРМУВАННЯ ЗАГАЛЬНОЇ СЕРЕДНЬОЇ ОСВІТИ: НОВА УКРАЇНСЬКА ШКОЛА</dc:title>
  <dc:creator>Mykhaylo Gryshchenko</dc:creator>
  <cp:lastModifiedBy>kostevska</cp:lastModifiedBy>
  <cp:revision>68</cp:revision>
  <dcterms:created xsi:type="dcterms:W3CDTF">2017-03-02T06:16:51Z</dcterms:created>
  <dcterms:modified xsi:type="dcterms:W3CDTF">2017-06-27T11:47:46Z</dcterms:modified>
</cp:coreProperties>
</file>